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4"/>
  </p:notesMasterIdLst>
  <p:sldIdLst>
    <p:sldId id="256" r:id="rId5"/>
    <p:sldId id="274" r:id="rId6"/>
    <p:sldId id="275" r:id="rId7"/>
    <p:sldId id="257" r:id="rId8"/>
    <p:sldId id="277" r:id="rId9"/>
    <p:sldId id="258" r:id="rId10"/>
    <p:sldId id="278" r:id="rId11"/>
    <p:sldId id="276" r:id="rId12"/>
    <p:sldId id="264" r:id="rId13"/>
    <p:sldId id="259" r:id="rId14"/>
    <p:sldId id="265" r:id="rId15"/>
    <p:sldId id="266" r:id="rId16"/>
    <p:sldId id="279" r:id="rId17"/>
    <p:sldId id="267" r:id="rId18"/>
    <p:sldId id="268" r:id="rId19"/>
    <p:sldId id="269" r:id="rId20"/>
    <p:sldId id="270" r:id="rId21"/>
    <p:sldId id="280" r:id="rId22"/>
    <p:sldId id="281" r:id="rId23"/>
    <p:sldId id="271" r:id="rId24"/>
    <p:sldId id="282" r:id="rId25"/>
    <p:sldId id="283" r:id="rId26"/>
    <p:sldId id="284" r:id="rId27"/>
    <p:sldId id="272" r:id="rId28"/>
    <p:sldId id="285" r:id="rId29"/>
    <p:sldId id="273" r:id="rId30"/>
    <p:sldId id="286" r:id="rId31"/>
    <p:sldId id="262" r:id="rId32"/>
    <p:sldId id="26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C7E4"/>
    <a:srgbClr val="CC0066"/>
    <a:srgbClr val="F739AA"/>
    <a:srgbClr val="3942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52" autoAdjust="0"/>
    <p:restoredTop sz="72240" autoAdjust="0"/>
  </p:normalViewPr>
  <p:slideViewPr>
    <p:cSldViewPr snapToGrid="0">
      <p:cViewPr>
        <p:scale>
          <a:sx n="60" d="100"/>
          <a:sy n="60" d="100"/>
        </p:scale>
        <p:origin x="-1068" y="-300"/>
      </p:cViewPr>
      <p:guideLst>
        <p:guide orient="horz" pos="2160"/>
        <p:guide pos="3840"/>
      </p:guideLst>
    </p:cSldViewPr>
  </p:slideViewPr>
  <p:outlineViewPr>
    <p:cViewPr>
      <p:scale>
        <a:sx n="33" d="100"/>
        <a:sy n="33" d="100"/>
      </p:scale>
      <p:origin x="0" y="-4890"/>
    </p:cViewPr>
  </p:outlineViewPr>
  <p:notesTextViewPr>
    <p:cViewPr>
      <p:scale>
        <a:sx n="1" d="1"/>
        <a:sy n="1" d="1"/>
      </p:scale>
      <p:origin x="0" y="0"/>
    </p:cViewPr>
  </p:notesTextViewPr>
  <p:sorterViewPr>
    <p:cViewPr>
      <p:scale>
        <a:sx n="100" d="100"/>
        <a:sy n="100" d="100"/>
      </p:scale>
      <p:origin x="0" y="-1548"/>
    </p:cViewPr>
  </p:sorterViewPr>
  <p:notesViewPr>
    <p:cSldViewPr snapToGrid="0">
      <p:cViewPr varScale="1">
        <p:scale>
          <a:sx n="67" d="100"/>
          <a:sy n="67" d="100"/>
        </p:scale>
        <p:origin x="322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D8B14E-62C0-4549-98A0-E99E1673C0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ms-MY"/>
        </a:p>
      </dgm:t>
    </dgm:pt>
    <dgm:pt modelId="{7AFD8E0F-9BA8-42AF-96F1-6FDA9D059F6D}">
      <dgm:prSet phldrT="[Text]"/>
      <dgm:spPr>
        <a:solidFill>
          <a:schemeClr val="accent3">
            <a:lumMod val="75000"/>
          </a:schemeClr>
        </a:solidFill>
      </dgm:spPr>
      <dgm:t>
        <a:bodyPr/>
        <a:lstStyle/>
        <a:p>
          <a:r>
            <a:rPr lang="ms-MY" b="1" dirty="0" smtClean="0"/>
            <a:t>Marketing</a:t>
          </a:r>
          <a:endParaRPr lang="ms-MY" b="1" dirty="0"/>
        </a:p>
      </dgm:t>
    </dgm:pt>
    <dgm:pt modelId="{7D487BBC-D707-4820-A5E8-3F5EC2E68F66}" type="parTrans" cxnId="{4E620BC8-DDDE-44AA-A82D-2A82D8BB688E}">
      <dgm:prSet/>
      <dgm:spPr/>
      <dgm:t>
        <a:bodyPr/>
        <a:lstStyle/>
        <a:p>
          <a:endParaRPr lang="ms-MY" b="1"/>
        </a:p>
      </dgm:t>
    </dgm:pt>
    <dgm:pt modelId="{8111639E-0F2F-4E09-88A8-55326A9A5FC7}" type="sibTrans" cxnId="{4E620BC8-DDDE-44AA-A82D-2A82D8BB688E}">
      <dgm:prSet/>
      <dgm:spPr/>
      <dgm:t>
        <a:bodyPr/>
        <a:lstStyle/>
        <a:p>
          <a:endParaRPr lang="ms-MY" b="1"/>
        </a:p>
      </dgm:t>
    </dgm:pt>
    <dgm:pt modelId="{06310A1A-FB39-4231-AE1A-FFFDEA61FB19}">
      <dgm:prSet phldrT="[Text]"/>
      <dgm:spPr>
        <a:solidFill>
          <a:schemeClr val="accent2"/>
        </a:solidFill>
      </dgm:spPr>
      <dgm:t>
        <a:bodyPr/>
        <a:lstStyle/>
        <a:p>
          <a:r>
            <a:rPr lang="ms-MY" b="1" dirty="0" smtClean="0"/>
            <a:t>Needs</a:t>
          </a:r>
          <a:endParaRPr lang="ms-MY" b="1" dirty="0"/>
        </a:p>
      </dgm:t>
    </dgm:pt>
    <dgm:pt modelId="{EE25E844-E549-41A3-B288-B5EE5D0766B6}" type="parTrans" cxnId="{346C230D-FBD2-45BB-A5BC-E3843DA0A933}">
      <dgm:prSet/>
      <dgm:spPr/>
      <dgm:t>
        <a:bodyPr/>
        <a:lstStyle/>
        <a:p>
          <a:endParaRPr lang="ms-MY" b="1"/>
        </a:p>
      </dgm:t>
    </dgm:pt>
    <dgm:pt modelId="{76C5B449-C070-4879-993C-D5442429AD9F}" type="sibTrans" cxnId="{346C230D-FBD2-45BB-A5BC-E3843DA0A933}">
      <dgm:prSet/>
      <dgm:spPr/>
      <dgm:t>
        <a:bodyPr/>
        <a:lstStyle/>
        <a:p>
          <a:endParaRPr lang="ms-MY" b="1"/>
        </a:p>
      </dgm:t>
    </dgm:pt>
    <dgm:pt modelId="{9E7F3F6B-9071-4C27-9EDC-E8B93E0124E8}">
      <dgm:prSet phldrT="[Text]"/>
      <dgm:spPr>
        <a:solidFill>
          <a:schemeClr val="accent1">
            <a:lumMod val="75000"/>
          </a:schemeClr>
        </a:solidFill>
      </dgm:spPr>
      <dgm:t>
        <a:bodyPr/>
        <a:lstStyle/>
        <a:p>
          <a:r>
            <a:rPr lang="ms-MY" b="1" dirty="0" smtClean="0"/>
            <a:t>Wants</a:t>
          </a:r>
          <a:endParaRPr lang="ms-MY" b="1" dirty="0"/>
        </a:p>
      </dgm:t>
    </dgm:pt>
    <dgm:pt modelId="{C3D95B8B-1FC2-4243-8154-D06E7EEA81C3}" type="parTrans" cxnId="{34BCF10B-5B74-4BBC-9D31-E4C525540309}">
      <dgm:prSet/>
      <dgm:spPr/>
      <dgm:t>
        <a:bodyPr/>
        <a:lstStyle/>
        <a:p>
          <a:endParaRPr lang="ms-MY" b="1"/>
        </a:p>
      </dgm:t>
    </dgm:pt>
    <dgm:pt modelId="{EE2CC0A0-3982-4DEC-8C24-56B0E3ED7C36}" type="sibTrans" cxnId="{34BCF10B-5B74-4BBC-9D31-E4C525540309}">
      <dgm:prSet/>
      <dgm:spPr/>
      <dgm:t>
        <a:bodyPr/>
        <a:lstStyle/>
        <a:p>
          <a:endParaRPr lang="ms-MY" b="1"/>
        </a:p>
      </dgm:t>
    </dgm:pt>
    <dgm:pt modelId="{6A10DBEA-5DBF-497F-B965-587EFC03EF10}">
      <dgm:prSet phldrT="[Text]"/>
      <dgm:spPr>
        <a:solidFill>
          <a:srgbClr val="7030A0"/>
        </a:solidFill>
      </dgm:spPr>
      <dgm:t>
        <a:bodyPr/>
        <a:lstStyle/>
        <a:p>
          <a:r>
            <a:rPr lang="ms-MY" b="1" dirty="0" smtClean="0"/>
            <a:t>Demands</a:t>
          </a:r>
          <a:endParaRPr lang="ms-MY" b="1" dirty="0"/>
        </a:p>
      </dgm:t>
    </dgm:pt>
    <dgm:pt modelId="{A1F83814-FACF-4085-8977-B23AD08ADD7A}" type="parTrans" cxnId="{F7D0927A-D548-4300-9AD9-25D58534C65B}">
      <dgm:prSet/>
      <dgm:spPr/>
      <dgm:t>
        <a:bodyPr/>
        <a:lstStyle/>
        <a:p>
          <a:endParaRPr lang="ms-MY" b="1"/>
        </a:p>
      </dgm:t>
    </dgm:pt>
    <dgm:pt modelId="{86EF59F9-F8EF-40D2-B962-A0B1A66C5B6E}" type="sibTrans" cxnId="{F7D0927A-D548-4300-9AD9-25D58534C65B}">
      <dgm:prSet/>
      <dgm:spPr/>
      <dgm:t>
        <a:bodyPr/>
        <a:lstStyle/>
        <a:p>
          <a:endParaRPr lang="ms-MY" b="1"/>
        </a:p>
      </dgm:t>
    </dgm:pt>
    <dgm:pt modelId="{5D16CAC2-A521-47EE-9762-C54EB1630D96}">
      <dgm:prSet phldrT="[Text]"/>
      <dgm:spPr>
        <a:solidFill>
          <a:srgbClr val="00B050"/>
        </a:solidFill>
      </dgm:spPr>
      <dgm:t>
        <a:bodyPr/>
        <a:lstStyle/>
        <a:p>
          <a:r>
            <a:rPr lang="ms-MY" b="1" dirty="0" smtClean="0"/>
            <a:t>Offerings</a:t>
          </a:r>
          <a:endParaRPr lang="ms-MY" b="1" dirty="0"/>
        </a:p>
      </dgm:t>
    </dgm:pt>
    <dgm:pt modelId="{97C6B30C-1590-43B1-8044-A873ACDC085F}" type="parTrans" cxnId="{457B267B-A5FF-4BF0-BF76-8E0123C3C271}">
      <dgm:prSet/>
      <dgm:spPr/>
      <dgm:t>
        <a:bodyPr/>
        <a:lstStyle/>
        <a:p>
          <a:endParaRPr lang="ms-MY" b="1"/>
        </a:p>
      </dgm:t>
    </dgm:pt>
    <dgm:pt modelId="{E5C22588-2A9A-4961-A12C-C2CED11FE988}" type="sibTrans" cxnId="{457B267B-A5FF-4BF0-BF76-8E0123C3C271}">
      <dgm:prSet/>
      <dgm:spPr/>
      <dgm:t>
        <a:bodyPr/>
        <a:lstStyle/>
        <a:p>
          <a:endParaRPr lang="ms-MY" b="1"/>
        </a:p>
      </dgm:t>
    </dgm:pt>
    <dgm:pt modelId="{E83A5BAA-CFF1-4BE0-A971-7ACD6D26748E}" type="pres">
      <dgm:prSet presAssocID="{28D8B14E-62C0-4549-98A0-E99E1673C034}" presName="diagram" presStyleCnt="0">
        <dgm:presLayoutVars>
          <dgm:dir/>
          <dgm:resizeHandles val="exact"/>
        </dgm:presLayoutVars>
      </dgm:prSet>
      <dgm:spPr/>
      <dgm:t>
        <a:bodyPr/>
        <a:lstStyle/>
        <a:p>
          <a:endParaRPr lang="en-US"/>
        </a:p>
      </dgm:t>
    </dgm:pt>
    <dgm:pt modelId="{79F73AB5-2BB8-45D8-94E3-550B6A6042EF}" type="pres">
      <dgm:prSet presAssocID="{7AFD8E0F-9BA8-42AF-96F1-6FDA9D059F6D}" presName="node" presStyleLbl="node1" presStyleIdx="0" presStyleCnt="5">
        <dgm:presLayoutVars>
          <dgm:bulletEnabled val="1"/>
        </dgm:presLayoutVars>
      </dgm:prSet>
      <dgm:spPr>
        <a:prstGeom prst="flowChartTerminator">
          <a:avLst/>
        </a:prstGeom>
      </dgm:spPr>
      <dgm:t>
        <a:bodyPr/>
        <a:lstStyle/>
        <a:p>
          <a:endParaRPr lang="en-US"/>
        </a:p>
      </dgm:t>
    </dgm:pt>
    <dgm:pt modelId="{6F2359AC-3194-4C97-AECE-EB2B58E80AE0}" type="pres">
      <dgm:prSet presAssocID="{8111639E-0F2F-4E09-88A8-55326A9A5FC7}" presName="sibTrans" presStyleCnt="0"/>
      <dgm:spPr/>
    </dgm:pt>
    <dgm:pt modelId="{80D13887-58D1-4B87-81FB-B08A88F8B955}" type="pres">
      <dgm:prSet presAssocID="{06310A1A-FB39-4231-AE1A-FFFDEA61FB19}" presName="node" presStyleLbl="node1" presStyleIdx="1" presStyleCnt="5">
        <dgm:presLayoutVars>
          <dgm:bulletEnabled val="1"/>
        </dgm:presLayoutVars>
      </dgm:prSet>
      <dgm:spPr>
        <a:prstGeom prst="flowChartTerminator">
          <a:avLst/>
        </a:prstGeom>
      </dgm:spPr>
      <dgm:t>
        <a:bodyPr/>
        <a:lstStyle/>
        <a:p>
          <a:endParaRPr lang="ms-MY"/>
        </a:p>
      </dgm:t>
    </dgm:pt>
    <dgm:pt modelId="{B43C1F78-09ED-4010-BBFC-C3CC3EC48F9E}" type="pres">
      <dgm:prSet presAssocID="{76C5B449-C070-4879-993C-D5442429AD9F}" presName="sibTrans" presStyleCnt="0"/>
      <dgm:spPr/>
    </dgm:pt>
    <dgm:pt modelId="{B5A797DD-DBAB-4B4F-9239-C13CB4E115AB}" type="pres">
      <dgm:prSet presAssocID="{9E7F3F6B-9071-4C27-9EDC-E8B93E0124E8}" presName="node" presStyleLbl="node1" presStyleIdx="2" presStyleCnt="5">
        <dgm:presLayoutVars>
          <dgm:bulletEnabled val="1"/>
        </dgm:presLayoutVars>
      </dgm:prSet>
      <dgm:spPr>
        <a:prstGeom prst="flowChartTerminator">
          <a:avLst/>
        </a:prstGeom>
      </dgm:spPr>
      <dgm:t>
        <a:bodyPr/>
        <a:lstStyle/>
        <a:p>
          <a:endParaRPr lang="en-US"/>
        </a:p>
      </dgm:t>
    </dgm:pt>
    <dgm:pt modelId="{523719E2-2DA2-4D89-B7A6-53A4BD0CEF73}" type="pres">
      <dgm:prSet presAssocID="{EE2CC0A0-3982-4DEC-8C24-56B0E3ED7C36}" presName="sibTrans" presStyleCnt="0"/>
      <dgm:spPr/>
    </dgm:pt>
    <dgm:pt modelId="{EAAF5F0B-F256-4420-8387-6E8D60866812}" type="pres">
      <dgm:prSet presAssocID="{6A10DBEA-5DBF-497F-B965-587EFC03EF10}" presName="node" presStyleLbl="node1" presStyleIdx="3" presStyleCnt="5">
        <dgm:presLayoutVars>
          <dgm:bulletEnabled val="1"/>
        </dgm:presLayoutVars>
      </dgm:prSet>
      <dgm:spPr>
        <a:prstGeom prst="flowChartTerminator">
          <a:avLst/>
        </a:prstGeom>
      </dgm:spPr>
      <dgm:t>
        <a:bodyPr/>
        <a:lstStyle/>
        <a:p>
          <a:endParaRPr lang="en-US"/>
        </a:p>
      </dgm:t>
    </dgm:pt>
    <dgm:pt modelId="{8264CC2F-778A-4442-B3A7-8AB1339AB63D}" type="pres">
      <dgm:prSet presAssocID="{86EF59F9-F8EF-40D2-B962-A0B1A66C5B6E}" presName="sibTrans" presStyleCnt="0"/>
      <dgm:spPr/>
    </dgm:pt>
    <dgm:pt modelId="{CCFCB5C4-3940-468E-B9D2-2D0DFA54A948}" type="pres">
      <dgm:prSet presAssocID="{5D16CAC2-A521-47EE-9762-C54EB1630D96}" presName="node" presStyleLbl="node1" presStyleIdx="4" presStyleCnt="5">
        <dgm:presLayoutVars>
          <dgm:bulletEnabled val="1"/>
        </dgm:presLayoutVars>
      </dgm:prSet>
      <dgm:spPr>
        <a:prstGeom prst="flowChartTerminator">
          <a:avLst/>
        </a:prstGeom>
      </dgm:spPr>
      <dgm:t>
        <a:bodyPr/>
        <a:lstStyle/>
        <a:p>
          <a:endParaRPr lang="en-US"/>
        </a:p>
      </dgm:t>
    </dgm:pt>
  </dgm:ptLst>
  <dgm:cxnLst>
    <dgm:cxn modelId="{4E620BC8-DDDE-44AA-A82D-2A82D8BB688E}" srcId="{28D8B14E-62C0-4549-98A0-E99E1673C034}" destId="{7AFD8E0F-9BA8-42AF-96F1-6FDA9D059F6D}" srcOrd="0" destOrd="0" parTransId="{7D487BBC-D707-4820-A5E8-3F5EC2E68F66}" sibTransId="{8111639E-0F2F-4E09-88A8-55326A9A5FC7}"/>
    <dgm:cxn modelId="{457B267B-A5FF-4BF0-BF76-8E0123C3C271}" srcId="{28D8B14E-62C0-4549-98A0-E99E1673C034}" destId="{5D16CAC2-A521-47EE-9762-C54EB1630D96}" srcOrd="4" destOrd="0" parTransId="{97C6B30C-1590-43B1-8044-A873ACDC085F}" sibTransId="{E5C22588-2A9A-4961-A12C-C2CED11FE988}"/>
    <dgm:cxn modelId="{346C230D-FBD2-45BB-A5BC-E3843DA0A933}" srcId="{28D8B14E-62C0-4549-98A0-E99E1673C034}" destId="{06310A1A-FB39-4231-AE1A-FFFDEA61FB19}" srcOrd="1" destOrd="0" parTransId="{EE25E844-E549-41A3-B288-B5EE5D0766B6}" sibTransId="{76C5B449-C070-4879-993C-D5442429AD9F}"/>
    <dgm:cxn modelId="{5232AF8E-2247-46F7-9C06-7E20980D5B2D}" type="presOf" srcId="{28D8B14E-62C0-4549-98A0-E99E1673C034}" destId="{E83A5BAA-CFF1-4BE0-A971-7ACD6D26748E}" srcOrd="0" destOrd="0" presId="urn:microsoft.com/office/officeart/2005/8/layout/default"/>
    <dgm:cxn modelId="{D221470E-7B11-4D88-8CF6-9AFA55475990}" type="presOf" srcId="{5D16CAC2-A521-47EE-9762-C54EB1630D96}" destId="{CCFCB5C4-3940-468E-B9D2-2D0DFA54A948}" srcOrd="0" destOrd="0" presId="urn:microsoft.com/office/officeart/2005/8/layout/default"/>
    <dgm:cxn modelId="{1924A5DF-4C28-4692-A7F7-86DEF0444933}" type="presOf" srcId="{06310A1A-FB39-4231-AE1A-FFFDEA61FB19}" destId="{80D13887-58D1-4B87-81FB-B08A88F8B955}" srcOrd="0" destOrd="0" presId="urn:microsoft.com/office/officeart/2005/8/layout/default"/>
    <dgm:cxn modelId="{EF37FBFB-736A-4109-8073-A718EC04DF48}" type="presOf" srcId="{7AFD8E0F-9BA8-42AF-96F1-6FDA9D059F6D}" destId="{79F73AB5-2BB8-45D8-94E3-550B6A6042EF}" srcOrd="0" destOrd="0" presId="urn:microsoft.com/office/officeart/2005/8/layout/default"/>
    <dgm:cxn modelId="{F7D0927A-D548-4300-9AD9-25D58534C65B}" srcId="{28D8B14E-62C0-4549-98A0-E99E1673C034}" destId="{6A10DBEA-5DBF-497F-B965-587EFC03EF10}" srcOrd="3" destOrd="0" parTransId="{A1F83814-FACF-4085-8977-B23AD08ADD7A}" sibTransId="{86EF59F9-F8EF-40D2-B962-A0B1A66C5B6E}"/>
    <dgm:cxn modelId="{AAA1BE29-C5D1-452F-9EAC-A83FFAFCB9CC}" type="presOf" srcId="{6A10DBEA-5DBF-497F-B965-587EFC03EF10}" destId="{EAAF5F0B-F256-4420-8387-6E8D60866812}" srcOrd="0" destOrd="0" presId="urn:microsoft.com/office/officeart/2005/8/layout/default"/>
    <dgm:cxn modelId="{34BCF10B-5B74-4BBC-9D31-E4C525540309}" srcId="{28D8B14E-62C0-4549-98A0-E99E1673C034}" destId="{9E7F3F6B-9071-4C27-9EDC-E8B93E0124E8}" srcOrd="2" destOrd="0" parTransId="{C3D95B8B-1FC2-4243-8154-D06E7EEA81C3}" sibTransId="{EE2CC0A0-3982-4DEC-8C24-56B0E3ED7C36}"/>
    <dgm:cxn modelId="{5B808823-610F-4C3B-8FE8-429A1757FFB9}" type="presOf" srcId="{9E7F3F6B-9071-4C27-9EDC-E8B93E0124E8}" destId="{B5A797DD-DBAB-4B4F-9239-C13CB4E115AB}" srcOrd="0" destOrd="0" presId="urn:microsoft.com/office/officeart/2005/8/layout/default"/>
    <dgm:cxn modelId="{3C547C8C-06F9-46C3-9408-64A616BCDC9B}" type="presParOf" srcId="{E83A5BAA-CFF1-4BE0-A971-7ACD6D26748E}" destId="{79F73AB5-2BB8-45D8-94E3-550B6A6042EF}" srcOrd="0" destOrd="0" presId="urn:microsoft.com/office/officeart/2005/8/layout/default"/>
    <dgm:cxn modelId="{3A2AF29B-06C0-468B-BA1B-46C7FEA9C2CC}" type="presParOf" srcId="{E83A5BAA-CFF1-4BE0-A971-7ACD6D26748E}" destId="{6F2359AC-3194-4C97-AECE-EB2B58E80AE0}" srcOrd="1" destOrd="0" presId="urn:microsoft.com/office/officeart/2005/8/layout/default"/>
    <dgm:cxn modelId="{3C2E22F7-2DD3-4A13-A86A-42A75833AAC5}" type="presParOf" srcId="{E83A5BAA-CFF1-4BE0-A971-7ACD6D26748E}" destId="{80D13887-58D1-4B87-81FB-B08A88F8B955}" srcOrd="2" destOrd="0" presId="urn:microsoft.com/office/officeart/2005/8/layout/default"/>
    <dgm:cxn modelId="{606C25E9-D9A4-448E-85AF-7638D6006C6F}" type="presParOf" srcId="{E83A5BAA-CFF1-4BE0-A971-7ACD6D26748E}" destId="{B43C1F78-09ED-4010-BBFC-C3CC3EC48F9E}" srcOrd="3" destOrd="0" presId="urn:microsoft.com/office/officeart/2005/8/layout/default"/>
    <dgm:cxn modelId="{1B147421-8DFE-4F7E-B0FD-FEF0DBA91919}" type="presParOf" srcId="{E83A5BAA-CFF1-4BE0-A971-7ACD6D26748E}" destId="{B5A797DD-DBAB-4B4F-9239-C13CB4E115AB}" srcOrd="4" destOrd="0" presId="urn:microsoft.com/office/officeart/2005/8/layout/default"/>
    <dgm:cxn modelId="{61650AF6-84A0-4044-B807-9C8BD7784CEF}" type="presParOf" srcId="{E83A5BAA-CFF1-4BE0-A971-7ACD6D26748E}" destId="{523719E2-2DA2-4D89-B7A6-53A4BD0CEF73}" srcOrd="5" destOrd="0" presId="urn:microsoft.com/office/officeart/2005/8/layout/default"/>
    <dgm:cxn modelId="{239F28A7-8116-4C91-9018-0250F0319196}" type="presParOf" srcId="{E83A5BAA-CFF1-4BE0-A971-7ACD6D26748E}" destId="{EAAF5F0B-F256-4420-8387-6E8D60866812}" srcOrd="6" destOrd="0" presId="urn:microsoft.com/office/officeart/2005/8/layout/default"/>
    <dgm:cxn modelId="{0A870F06-7894-4790-A99E-B93341A2A6CA}" type="presParOf" srcId="{E83A5BAA-CFF1-4BE0-A971-7ACD6D26748E}" destId="{8264CC2F-778A-4442-B3A7-8AB1339AB63D}" srcOrd="7" destOrd="0" presId="urn:microsoft.com/office/officeart/2005/8/layout/default"/>
    <dgm:cxn modelId="{519FB8B6-977D-4E7B-8D2A-F672860C9C5D}" type="presParOf" srcId="{E83A5BAA-CFF1-4BE0-A971-7ACD6D26748E}" destId="{CCFCB5C4-3940-468E-B9D2-2D0DFA54A948}"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BF8E2A-AFDC-4C62-BB7D-90EC5E839BF7}"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919CA441-46FF-4FB3-BA4A-577900266BD0}">
      <dgm:prSet phldrT="[Text]"/>
      <dgm:spPr/>
      <dgm:t>
        <a:bodyPr/>
        <a:lstStyle/>
        <a:p>
          <a:pPr algn="ctr"/>
          <a:r>
            <a:rPr lang="en-US" dirty="0" smtClean="0">
              <a:solidFill>
                <a:schemeClr val="tx1"/>
              </a:solidFill>
            </a:rPr>
            <a:t>   Desire to own goods or services (wants)</a:t>
          </a:r>
          <a:endParaRPr lang="en-US" dirty="0">
            <a:solidFill>
              <a:schemeClr val="tx1"/>
            </a:solidFill>
          </a:endParaRPr>
        </a:p>
      </dgm:t>
    </dgm:pt>
    <dgm:pt modelId="{97D1B920-A439-413C-8A60-F1C5EACAEBD2}" type="parTrans" cxnId="{1667914F-F3A7-4ECC-8C78-49F0CCC83A65}">
      <dgm:prSet/>
      <dgm:spPr/>
      <dgm:t>
        <a:bodyPr/>
        <a:lstStyle/>
        <a:p>
          <a:pPr algn="ctr"/>
          <a:endParaRPr lang="en-US">
            <a:solidFill>
              <a:schemeClr val="tx1"/>
            </a:solidFill>
          </a:endParaRPr>
        </a:p>
      </dgm:t>
    </dgm:pt>
    <dgm:pt modelId="{996BC097-0810-4069-888C-ABF9BED0D4A0}" type="sibTrans" cxnId="{1667914F-F3A7-4ECC-8C78-49F0CCC83A65}">
      <dgm:prSet/>
      <dgm:spPr/>
      <dgm:t>
        <a:bodyPr/>
        <a:lstStyle/>
        <a:p>
          <a:pPr algn="ctr"/>
          <a:endParaRPr lang="en-US">
            <a:solidFill>
              <a:schemeClr val="tx1"/>
            </a:solidFill>
          </a:endParaRPr>
        </a:p>
      </dgm:t>
    </dgm:pt>
    <dgm:pt modelId="{BAED930D-D096-4AFE-A0D4-1B18D21696C0}">
      <dgm:prSet phldrT="[Text]"/>
      <dgm:spPr/>
      <dgm:t>
        <a:bodyPr/>
        <a:lstStyle/>
        <a:p>
          <a:pPr algn="ctr"/>
          <a:r>
            <a:rPr lang="en-US" dirty="0" smtClean="0">
              <a:solidFill>
                <a:schemeClr val="tx1"/>
              </a:solidFill>
            </a:rPr>
            <a:t>Backed up buying power (resources)</a:t>
          </a:r>
          <a:endParaRPr lang="en-US" dirty="0">
            <a:solidFill>
              <a:schemeClr val="tx1"/>
            </a:solidFill>
          </a:endParaRPr>
        </a:p>
      </dgm:t>
    </dgm:pt>
    <dgm:pt modelId="{DC1C3BE2-2B36-4AD2-BADE-89DDACD7E207}" type="parTrans" cxnId="{DFEB18AC-A2BD-48BD-A464-C793D03C80D9}">
      <dgm:prSet/>
      <dgm:spPr/>
      <dgm:t>
        <a:bodyPr/>
        <a:lstStyle/>
        <a:p>
          <a:endParaRPr lang="ms-MY"/>
        </a:p>
      </dgm:t>
    </dgm:pt>
    <dgm:pt modelId="{4172CD7C-C3EB-412B-87D7-839E3EF83B30}" type="sibTrans" cxnId="{DFEB18AC-A2BD-48BD-A464-C793D03C80D9}">
      <dgm:prSet/>
      <dgm:spPr/>
      <dgm:t>
        <a:bodyPr/>
        <a:lstStyle/>
        <a:p>
          <a:endParaRPr lang="ms-MY"/>
        </a:p>
      </dgm:t>
    </dgm:pt>
    <dgm:pt modelId="{9E27456A-F3D2-4CC5-B0E9-56DCFFB6606A}" type="pres">
      <dgm:prSet presAssocID="{D3BF8E2A-AFDC-4C62-BB7D-90EC5E839BF7}" presName="Name0" presStyleCnt="0">
        <dgm:presLayoutVars>
          <dgm:chMax val="7"/>
          <dgm:chPref val="7"/>
          <dgm:dir/>
        </dgm:presLayoutVars>
      </dgm:prSet>
      <dgm:spPr/>
      <dgm:t>
        <a:bodyPr/>
        <a:lstStyle/>
        <a:p>
          <a:endParaRPr lang="en-US"/>
        </a:p>
      </dgm:t>
    </dgm:pt>
    <dgm:pt modelId="{E469AA34-2405-45CB-A442-09C2256F0384}" type="pres">
      <dgm:prSet presAssocID="{D3BF8E2A-AFDC-4C62-BB7D-90EC5E839BF7}" presName="Name1" presStyleCnt="0"/>
      <dgm:spPr/>
    </dgm:pt>
    <dgm:pt modelId="{82DD4C0B-8D4D-4CEF-B3A4-74019C1B1A3F}" type="pres">
      <dgm:prSet presAssocID="{D3BF8E2A-AFDC-4C62-BB7D-90EC5E839BF7}" presName="cycle" presStyleCnt="0"/>
      <dgm:spPr/>
    </dgm:pt>
    <dgm:pt modelId="{495CAFCB-2BCC-42DE-8543-BFF52AE7B967}" type="pres">
      <dgm:prSet presAssocID="{D3BF8E2A-AFDC-4C62-BB7D-90EC5E839BF7}" presName="srcNode" presStyleLbl="node1" presStyleIdx="0" presStyleCnt="2"/>
      <dgm:spPr/>
    </dgm:pt>
    <dgm:pt modelId="{1A73718F-389C-4E50-8135-59FDB3852CF2}" type="pres">
      <dgm:prSet presAssocID="{D3BF8E2A-AFDC-4C62-BB7D-90EC5E839BF7}" presName="conn" presStyleLbl="parChTrans1D2" presStyleIdx="0" presStyleCnt="1"/>
      <dgm:spPr/>
      <dgm:t>
        <a:bodyPr/>
        <a:lstStyle/>
        <a:p>
          <a:endParaRPr lang="en-US"/>
        </a:p>
      </dgm:t>
    </dgm:pt>
    <dgm:pt modelId="{D4DE2EB6-37E7-4A94-8315-9D90F853725D}" type="pres">
      <dgm:prSet presAssocID="{D3BF8E2A-AFDC-4C62-BB7D-90EC5E839BF7}" presName="extraNode" presStyleLbl="node1" presStyleIdx="0" presStyleCnt="2"/>
      <dgm:spPr/>
    </dgm:pt>
    <dgm:pt modelId="{2C089037-739C-4AD1-956B-47FFBA6843C7}" type="pres">
      <dgm:prSet presAssocID="{D3BF8E2A-AFDC-4C62-BB7D-90EC5E839BF7}" presName="dstNode" presStyleLbl="node1" presStyleIdx="0" presStyleCnt="2"/>
      <dgm:spPr/>
    </dgm:pt>
    <dgm:pt modelId="{8B12C9C5-4C61-416C-88EC-4E617770946F}" type="pres">
      <dgm:prSet presAssocID="{919CA441-46FF-4FB3-BA4A-577900266BD0}" presName="text_1" presStyleLbl="node1" presStyleIdx="0" presStyleCnt="2" custScaleX="75984" custScaleY="126386">
        <dgm:presLayoutVars>
          <dgm:bulletEnabled val="1"/>
        </dgm:presLayoutVars>
      </dgm:prSet>
      <dgm:spPr/>
      <dgm:t>
        <a:bodyPr/>
        <a:lstStyle/>
        <a:p>
          <a:endParaRPr lang="en-US"/>
        </a:p>
      </dgm:t>
    </dgm:pt>
    <dgm:pt modelId="{6B9445CB-452E-4D5D-BB83-55D55586A184}" type="pres">
      <dgm:prSet presAssocID="{919CA441-46FF-4FB3-BA4A-577900266BD0}" presName="accent_1" presStyleCnt="0"/>
      <dgm:spPr/>
    </dgm:pt>
    <dgm:pt modelId="{45A946F6-5E3D-4AAC-B872-AB7E73ED1066}" type="pres">
      <dgm:prSet presAssocID="{919CA441-46FF-4FB3-BA4A-577900266BD0}" presName="accentRepeatNode" presStyleLbl="solidFgAcc1" presStyleIdx="0" presStyleCnt="2" custScaleX="82817" custLinFactNeighborX="0" custLinFactNeighborY="4321"/>
      <dgm:spPr/>
      <dgm:t>
        <a:bodyPr/>
        <a:lstStyle/>
        <a:p>
          <a:endParaRPr lang="ms-MY"/>
        </a:p>
      </dgm:t>
    </dgm:pt>
    <dgm:pt modelId="{8B671CB6-50A6-46BC-9CC0-BBC175787BD0}" type="pres">
      <dgm:prSet presAssocID="{BAED930D-D096-4AFE-A0D4-1B18D21696C0}" presName="text_2" presStyleLbl="node1" presStyleIdx="1" presStyleCnt="2" custScaleX="69807" custScaleY="144001" custLinFactNeighborX="3217" custLinFactNeighborY="-6064">
        <dgm:presLayoutVars>
          <dgm:bulletEnabled val="1"/>
        </dgm:presLayoutVars>
      </dgm:prSet>
      <dgm:spPr/>
      <dgm:t>
        <a:bodyPr/>
        <a:lstStyle/>
        <a:p>
          <a:endParaRPr lang="ms-MY"/>
        </a:p>
      </dgm:t>
    </dgm:pt>
    <dgm:pt modelId="{8900A9F8-12D8-4D43-9A87-EFE6BF9FA2FE}" type="pres">
      <dgm:prSet presAssocID="{BAED930D-D096-4AFE-A0D4-1B18D21696C0}" presName="accent_2" presStyleCnt="0"/>
      <dgm:spPr/>
    </dgm:pt>
    <dgm:pt modelId="{3D6CB011-AFC3-4141-91A5-FCF415515569}" type="pres">
      <dgm:prSet presAssocID="{BAED930D-D096-4AFE-A0D4-1B18D21696C0}" presName="accentRepeatNode" presStyleLbl="solidFgAcc1" presStyleIdx="1" presStyleCnt="2"/>
      <dgm:spPr/>
    </dgm:pt>
  </dgm:ptLst>
  <dgm:cxnLst>
    <dgm:cxn modelId="{DFEB18AC-A2BD-48BD-A464-C793D03C80D9}" srcId="{D3BF8E2A-AFDC-4C62-BB7D-90EC5E839BF7}" destId="{BAED930D-D096-4AFE-A0D4-1B18D21696C0}" srcOrd="1" destOrd="0" parTransId="{DC1C3BE2-2B36-4AD2-BADE-89DDACD7E207}" sibTransId="{4172CD7C-C3EB-412B-87D7-839E3EF83B30}"/>
    <dgm:cxn modelId="{6C814B66-909C-4596-9FB0-D6874D07EAE1}" type="presOf" srcId="{996BC097-0810-4069-888C-ABF9BED0D4A0}" destId="{1A73718F-389C-4E50-8135-59FDB3852CF2}" srcOrd="0" destOrd="0" presId="urn:microsoft.com/office/officeart/2008/layout/VerticalCurvedList"/>
    <dgm:cxn modelId="{691F43AC-9343-4B7A-9EC9-3D4A444DD0D9}" type="presOf" srcId="{D3BF8E2A-AFDC-4C62-BB7D-90EC5E839BF7}" destId="{9E27456A-F3D2-4CC5-B0E9-56DCFFB6606A}" srcOrd="0" destOrd="0" presId="urn:microsoft.com/office/officeart/2008/layout/VerticalCurvedList"/>
    <dgm:cxn modelId="{D8490E79-D3AD-4E7A-BCD2-FBA58DFAA588}" type="presOf" srcId="{919CA441-46FF-4FB3-BA4A-577900266BD0}" destId="{8B12C9C5-4C61-416C-88EC-4E617770946F}" srcOrd="0" destOrd="0" presId="urn:microsoft.com/office/officeart/2008/layout/VerticalCurvedList"/>
    <dgm:cxn modelId="{4D436B7B-5A33-4DB2-8DD0-86265E24DB65}" type="presOf" srcId="{BAED930D-D096-4AFE-A0D4-1B18D21696C0}" destId="{8B671CB6-50A6-46BC-9CC0-BBC175787BD0}" srcOrd="0" destOrd="0" presId="urn:microsoft.com/office/officeart/2008/layout/VerticalCurvedList"/>
    <dgm:cxn modelId="{1667914F-F3A7-4ECC-8C78-49F0CCC83A65}" srcId="{D3BF8E2A-AFDC-4C62-BB7D-90EC5E839BF7}" destId="{919CA441-46FF-4FB3-BA4A-577900266BD0}" srcOrd="0" destOrd="0" parTransId="{97D1B920-A439-413C-8A60-F1C5EACAEBD2}" sibTransId="{996BC097-0810-4069-888C-ABF9BED0D4A0}"/>
    <dgm:cxn modelId="{6C672253-4528-4B4F-92D8-20AE63500625}" type="presParOf" srcId="{9E27456A-F3D2-4CC5-B0E9-56DCFFB6606A}" destId="{E469AA34-2405-45CB-A442-09C2256F0384}" srcOrd="0" destOrd="0" presId="urn:microsoft.com/office/officeart/2008/layout/VerticalCurvedList"/>
    <dgm:cxn modelId="{4F8A5FB4-5B01-40A9-BD89-B5FDBA9D88C6}" type="presParOf" srcId="{E469AA34-2405-45CB-A442-09C2256F0384}" destId="{82DD4C0B-8D4D-4CEF-B3A4-74019C1B1A3F}" srcOrd="0" destOrd="0" presId="urn:microsoft.com/office/officeart/2008/layout/VerticalCurvedList"/>
    <dgm:cxn modelId="{E89AD57A-3A1A-4CBF-95D6-A363C3599A78}" type="presParOf" srcId="{82DD4C0B-8D4D-4CEF-B3A4-74019C1B1A3F}" destId="{495CAFCB-2BCC-42DE-8543-BFF52AE7B967}" srcOrd="0" destOrd="0" presId="urn:microsoft.com/office/officeart/2008/layout/VerticalCurvedList"/>
    <dgm:cxn modelId="{464D7E94-03FA-47D9-B0FC-2B5E9B7DA7C1}" type="presParOf" srcId="{82DD4C0B-8D4D-4CEF-B3A4-74019C1B1A3F}" destId="{1A73718F-389C-4E50-8135-59FDB3852CF2}" srcOrd="1" destOrd="0" presId="urn:microsoft.com/office/officeart/2008/layout/VerticalCurvedList"/>
    <dgm:cxn modelId="{4E13B03F-97B6-4DC5-B0EC-223F0D69A006}" type="presParOf" srcId="{82DD4C0B-8D4D-4CEF-B3A4-74019C1B1A3F}" destId="{D4DE2EB6-37E7-4A94-8315-9D90F853725D}" srcOrd="2" destOrd="0" presId="urn:microsoft.com/office/officeart/2008/layout/VerticalCurvedList"/>
    <dgm:cxn modelId="{8E566F2E-A3DB-4FDA-A8D1-29550F349226}" type="presParOf" srcId="{82DD4C0B-8D4D-4CEF-B3A4-74019C1B1A3F}" destId="{2C089037-739C-4AD1-956B-47FFBA6843C7}" srcOrd="3" destOrd="0" presId="urn:microsoft.com/office/officeart/2008/layout/VerticalCurvedList"/>
    <dgm:cxn modelId="{518C529E-2317-4C75-AC7D-6194C236036B}" type="presParOf" srcId="{E469AA34-2405-45CB-A442-09C2256F0384}" destId="{8B12C9C5-4C61-416C-88EC-4E617770946F}" srcOrd="1" destOrd="0" presId="urn:microsoft.com/office/officeart/2008/layout/VerticalCurvedList"/>
    <dgm:cxn modelId="{634338A1-518C-4E6D-AE4D-0ED1E3141FF8}" type="presParOf" srcId="{E469AA34-2405-45CB-A442-09C2256F0384}" destId="{6B9445CB-452E-4D5D-BB83-55D55586A184}" srcOrd="2" destOrd="0" presId="urn:microsoft.com/office/officeart/2008/layout/VerticalCurvedList"/>
    <dgm:cxn modelId="{C5AA383D-0A00-47DB-9FAA-BA5B07E8232B}" type="presParOf" srcId="{6B9445CB-452E-4D5D-BB83-55D55586A184}" destId="{45A946F6-5E3D-4AAC-B872-AB7E73ED1066}" srcOrd="0" destOrd="0" presId="urn:microsoft.com/office/officeart/2008/layout/VerticalCurvedList"/>
    <dgm:cxn modelId="{BC7C41D3-68BF-4136-A3CB-4D8A50B33DDD}" type="presParOf" srcId="{E469AA34-2405-45CB-A442-09C2256F0384}" destId="{8B671CB6-50A6-46BC-9CC0-BBC175787BD0}" srcOrd="3" destOrd="0" presId="urn:microsoft.com/office/officeart/2008/layout/VerticalCurvedList"/>
    <dgm:cxn modelId="{E7ED6FBC-E88E-4477-9EDD-CD8E0FD2A679}" type="presParOf" srcId="{E469AA34-2405-45CB-A442-09C2256F0384}" destId="{8900A9F8-12D8-4D43-9A87-EFE6BF9FA2FE}" srcOrd="4" destOrd="0" presId="urn:microsoft.com/office/officeart/2008/layout/VerticalCurvedList"/>
    <dgm:cxn modelId="{43EFCD78-5232-4390-9855-C2C92CC2A9CA}" type="presParOf" srcId="{8900A9F8-12D8-4D43-9A87-EFE6BF9FA2FE}" destId="{3D6CB011-AFC3-4141-91A5-FCF41551556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2D5D70-35D4-4250-980E-A5E0F19E14D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ms-MY"/>
        </a:p>
      </dgm:t>
    </dgm:pt>
    <dgm:pt modelId="{B9AF0CF7-CC25-4CCD-B090-770558F10D6E}">
      <dgm:prSet phldrT="[Text]"/>
      <dgm:spPr>
        <a:solidFill>
          <a:srgbClr val="7030A0"/>
        </a:solidFill>
      </dgm:spPr>
      <dgm:t>
        <a:bodyPr/>
        <a:lstStyle/>
        <a:p>
          <a:r>
            <a:rPr lang="ms-MY" b="1" dirty="0" smtClean="0"/>
            <a:t>Quality</a:t>
          </a:r>
          <a:endParaRPr lang="ms-MY" b="1" dirty="0"/>
        </a:p>
      </dgm:t>
    </dgm:pt>
    <dgm:pt modelId="{D669AAB9-2445-4DAC-AFEA-C222B7F33D07}" type="parTrans" cxnId="{F79643F0-AF7A-4723-9FF3-54B62CAAE421}">
      <dgm:prSet/>
      <dgm:spPr/>
      <dgm:t>
        <a:bodyPr/>
        <a:lstStyle/>
        <a:p>
          <a:endParaRPr lang="ms-MY"/>
        </a:p>
      </dgm:t>
    </dgm:pt>
    <dgm:pt modelId="{E80783AF-42E3-434A-AED9-3043CF1D27B7}" type="sibTrans" cxnId="{F79643F0-AF7A-4723-9FF3-54B62CAAE421}">
      <dgm:prSet/>
      <dgm:spPr/>
      <dgm:t>
        <a:bodyPr/>
        <a:lstStyle/>
        <a:p>
          <a:endParaRPr lang="ms-MY"/>
        </a:p>
      </dgm:t>
    </dgm:pt>
    <dgm:pt modelId="{DEA32F19-0287-4107-85FB-A075F4FEA7D6}">
      <dgm:prSet phldrT="[Text]"/>
      <dgm:spPr>
        <a:solidFill>
          <a:srgbClr val="7030A0"/>
        </a:solidFill>
      </dgm:spPr>
      <dgm:t>
        <a:bodyPr/>
        <a:lstStyle/>
        <a:p>
          <a:r>
            <a:rPr lang="ms-MY" b="1" dirty="0" smtClean="0"/>
            <a:t>Variety</a:t>
          </a:r>
          <a:endParaRPr lang="ms-MY" b="1" dirty="0"/>
        </a:p>
      </dgm:t>
    </dgm:pt>
    <dgm:pt modelId="{C4B468D2-D371-456C-BF6E-A701C7EC3134}" type="parTrans" cxnId="{5B2C8944-E545-404B-B83F-548E68023BBE}">
      <dgm:prSet/>
      <dgm:spPr/>
      <dgm:t>
        <a:bodyPr/>
        <a:lstStyle/>
        <a:p>
          <a:endParaRPr lang="ms-MY"/>
        </a:p>
      </dgm:t>
    </dgm:pt>
    <dgm:pt modelId="{6BE3FBF0-1C17-41C7-9F2F-CED69B9D8332}" type="sibTrans" cxnId="{5B2C8944-E545-404B-B83F-548E68023BBE}">
      <dgm:prSet/>
      <dgm:spPr/>
      <dgm:t>
        <a:bodyPr/>
        <a:lstStyle/>
        <a:p>
          <a:endParaRPr lang="ms-MY"/>
        </a:p>
      </dgm:t>
    </dgm:pt>
    <dgm:pt modelId="{70A7C19D-C32C-4401-921B-55FD029F2063}">
      <dgm:prSet phldrT="[Text]"/>
      <dgm:spPr>
        <a:solidFill>
          <a:srgbClr val="7030A0"/>
        </a:solidFill>
      </dgm:spPr>
      <dgm:t>
        <a:bodyPr/>
        <a:lstStyle/>
        <a:p>
          <a:r>
            <a:rPr lang="ms-MY" b="1" dirty="0" smtClean="0"/>
            <a:t>Designs</a:t>
          </a:r>
          <a:endParaRPr lang="ms-MY" b="1" dirty="0"/>
        </a:p>
      </dgm:t>
    </dgm:pt>
    <dgm:pt modelId="{CF1D5299-E617-401B-93D3-A19F3E05295B}" type="parTrans" cxnId="{C5E70FFF-3EB6-4F40-9267-1F5766E683F5}">
      <dgm:prSet/>
      <dgm:spPr/>
      <dgm:t>
        <a:bodyPr/>
        <a:lstStyle/>
        <a:p>
          <a:endParaRPr lang="ms-MY"/>
        </a:p>
      </dgm:t>
    </dgm:pt>
    <dgm:pt modelId="{D5DC9646-E36C-4433-9E29-2200340F2973}" type="sibTrans" cxnId="{C5E70FFF-3EB6-4F40-9267-1F5766E683F5}">
      <dgm:prSet/>
      <dgm:spPr/>
      <dgm:t>
        <a:bodyPr/>
        <a:lstStyle/>
        <a:p>
          <a:endParaRPr lang="ms-MY"/>
        </a:p>
      </dgm:t>
    </dgm:pt>
    <dgm:pt modelId="{85ED64F5-AE07-47A8-AED5-5DBAA8C34094}">
      <dgm:prSet phldrT="[Text]"/>
      <dgm:spPr>
        <a:solidFill>
          <a:srgbClr val="7030A0"/>
        </a:solidFill>
      </dgm:spPr>
      <dgm:t>
        <a:bodyPr/>
        <a:lstStyle/>
        <a:p>
          <a:r>
            <a:rPr lang="ms-MY" b="1" dirty="0" smtClean="0"/>
            <a:t>Features</a:t>
          </a:r>
          <a:endParaRPr lang="ms-MY" b="1" dirty="0"/>
        </a:p>
      </dgm:t>
    </dgm:pt>
    <dgm:pt modelId="{72B70AD7-0534-47B5-B624-8290BEACB3D0}" type="parTrans" cxnId="{5F1192B2-14E4-4333-BA4F-69A881BD31B1}">
      <dgm:prSet/>
      <dgm:spPr/>
      <dgm:t>
        <a:bodyPr/>
        <a:lstStyle/>
        <a:p>
          <a:endParaRPr lang="ms-MY"/>
        </a:p>
      </dgm:t>
    </dgm:pt>
    <dgm:pt modelId="{4BF873AB-D614-4C55-ACD7-AE245D2E2AEA}" type="sibTrans" cxnId="{5F1192B2-14E4-4333-BA4F-69A881BD31B1}">
      <dgm:prSet/>
      <dgm:spPr/>
      <dgm:t>
        <a:bodyPr/>
        <a:lstStyle/>
        <a:p>
          <a:endParaRPr lang="ms-MY"/>
        </a:p>
      </dgm:t>
    </dgm:pt>
    <dgm:pt modelId="{31CE09F4-821D-4D46-A24B-9B5F870C722D}">
      <dgm:prSet phldrT="[Text]"/>
      <dgm:spPr>
        <a:solidFill>
          <a:srgbClr val="7030A0"/>
        </a:solidFill>
      </dgm:spPr>
      <dgm:t>
        <a:bodyPr/>
        <a:lstStyle/>
        <a:p>
          <a:r>
            <a:rPr lang="ms-MY" b="1" dirty="0" smtClean="0"/>
            <a:t>Branding</a:t>
          </a:r>
          <a:endParaRPr lang="ms-MY" b="1" dirty="0"/>
        </a:p>
      </dgm:t>
    </dgm:pt>
    <dgm:pt modelId="{DBB92064-AE60-455B-96D8-DC6F4C92074D}" type="parTrans" cxnId="{A2960D29-1EDD-4956-80F6-39FE39795138}">
      <dgm:prSet/>
      <dgm:spPr/>
      <dgm:t>
        <a:bodyPr/>
        <a:lstStyle/>
        <a:p>
          <a:endParaRPr lang="ms-MY"/>
        </a:p>
      </dgm:t>
    </dgm:pt>
    <dgm:pt modelId="{177CED1C-6FDE-484A-B277-289FFD8444CE}" type="sibTrans" cxnId="{A2960D29-1EDD-4956-80F6-39FE39795138}">
      <dgm:prSet/>
      <dgm:spPr/>
      <dgm:t>
        <a:bodyPr/>
        <a:lstStyle/>
        <a:p>
          <a:endParaRPr lang="ms-MY"/>
        </a:p>
      </dgm:t>
    </dgm:pt>
    <dgm:pt modelId="{4DAB330E-B902-48E0-BBBD-5BFA268AC810}">
      <dgm:prSet phldrT="[Text]"/>
      <dgm:spPr>
        <a:solidFill>
          <a:srgbClr val="7030A0"/>
        </a:solidFill>
      </dgm:spPr>
      <dgm:t>
        <a:bodyPr/>
        <a:lstStyle/>
        <a:p>
          <a:r>
            <a:rPr lang="ms-MY" b="1" dirty="0" smtClean="0"/>
            <a:t>Packaging</a:t>
          </a:r>
          <a:endParaRPr lang="ms-MY" b="1" dirty="0"/>
        </a:p>
      </dgm:t>
    </dgm:pt>
    <dgm:pt modelId="{B5373DA9-27ED-4547-9913-B19B15A8F29C}" type="parTrans" cxnId="{D6470957-1B1B-47C2-9179-A436EE2D97B7}">
      <dgm:prSet/>
      <dgm:spPr/>
      <dgm:t>
        <a:bodyPr/>
        <a:lstStyle/>
        <a:p>
          <a:endParaRPr lang="ms-MY"/>
        </a:p>
      </dgm:t>
    </dgm:pt>
    <dgm:pt modelId="{F989CCC9-5868-40F0-A320-1EA3A536B0B4}" type="sibTrans" cxnId="{D6470957-1B1B-47C2-9179-A436EE2D97B7}">
      <dgm:prSet/>
      <dgm:spPr/>
      <dgm:t>
        <a:bodyPr/>
        <a:lstStyle/>
        <a:p>
          <a:endParaRPr lang="ms-MY"/>
        </a:p>
      </dgm:t>
    </dgm:pt>
    <dgm:pt modelId="{CC538872-BFC4-4C89-912A-D53F84CBFAC7}">
      <dgm:prSet phldrT="[Text]"/>
      <dgm:spPr>
        <a:solidFill>
          <a:srgbClr val="7030A0"/>
        </a:solidFill>
      </dgm:spPr>
      <dgm:t>
        <a:bodyPr/>
        <a:lstStyle/>
        <a:p>
          <a:r>
            <a:rPr lang="ms-MY" b="1" dirty="0" smtClean="0"/>
            <a:t>Sizes</a:t>
          </a:r>
          <a:endParaRPr lang="ms-MY" b="1" dirty="0"/>
        </a:p>
      </dgm:t>
    </dgm:pt>
    <dgm:pt modelId="{924D08D2-BC6B-4776-9EA3-E5188E535289}" type="parTrans" cxnId="{24914908-3197-46C7-8E08-441E6CA424CF}">
      <dgm:prSet/>
      <dgm:spPr/>
      <dgm:t>
        <a:bodyPr/>
        <a:lstStyle/>
        <a:p>
          <a:endParaRPr lang="ms-MY"/>
        </a:p>
      </dgm:t>
    </dgm:pt>
    <dgm:pt modelId="{3B5CE1BD-0072-4A24-9934-5E225AF26103}" type="sibTrans" cxnId="{24914908-3197-46C7-8E08-441E6CA424CF}">
      <dgm:prSet/>
      <dgm:spPr/>
      <dgm:t>
        <a:bodyPr/>
        <a:lstStyle/>
        <a:p>
          <a:endParaRPr lang="ms-MY"/>
        </a:p>
      </dgm:t>
    </dgm:pt>
    <dgm:pt modelId="{1CB6489F-C2C8-4D98-885D-AA9577001763}">
      <dgm:prSet phldrT="[Text]"/>
      <dgm:spPr>
        <a:solidFill>
          <a:srgbClr val="7030A0"/>
        </a:solidFill>
      </dgm:spPr>
      <dgm:t>
        <a:bodyPr/>
        <a:lstStyle/>
        <a:p>
          <a:r>
            <a:rPr lang="ms-MY" b="1" dirty="0" smtClean="0"/>
            <a:t>Warranties</a:t>
          </a:r>
          <a:endParaRPr lang="ms-MY" b="1" dirty="0"/>
        </a:p>
      </dgm:t>
    </dgm:pt>
    <dgm:pt modelId="{4354C7CC-F6E6-49B3-958B-DF13781B672B}" type="parTrans" cxnId="{6CD3E0C8-E75F-4942-A285-62B5F944BFF2}">
      <dgm:prSet/>
      <dgm:spPr/>
      <dgm:t>
        <a:bodyPr/>
        <a:lstStyle/>
        <a:p>
          <a:endParaRPr lang="ms-MY"/>
        </a:p>
      </dgm:t>
    </dgm:pt>
    <dgm:pt modelId="{27177590-2D38-4352-8980-059F194B0F5D}" type="sibTrans" cxnId="{6CD3E0C8-E75F-4942-A285-62B5F944BFF2}">
      <dgm:prSet/>
      <dgm:spPr/>
      <dgm:t>
        <a:bodyPr/>
        <a:lstStyle/>
        <a:p>
          <a:endParaRPr lang="ms-MY"/>
        </a:p>
      </dgm:t>
    </dgm:pt>
    <dgm:pt modelId="{58F475FE-4272-45AA-A039-C786E1FA6AC4}">
      <dgm:prSet phldrT="[Text]"/>
      <dgm:spPr>
        <a:solidFill>
          <a:srgbClr val="7030A0"/>
        </a:solidFill>
      </dgm:spPr>
      <dgm:t>
        <a:bodyPr/>
        <a:lstStyle/>
        <a:p>
          <a:r>
            <a:rPr lang="ms-MY" b="1" dirty="0" smtClean="0"/>
            <a:t>Services</a:t>
          </a:r>
          <a:endParaRPr lang="ms-MY" b="1" dirty="0"/>
        </a:p>
      </dgm:t>
    </dgm:pt>
    <dgm:pt modelId="{86CDB58C-2DBA-4A9D-92BE-8535443A2282}" type="parTrans" cxnId="{478306EB-A755-4CCF-B48E-17379C3A3876}">
      <dgm:prSet/>
      <dgm:spPr/>
      <dgm:t>
        <a:bodyPr/>
        <a:lstStyle/>
        <a:p>
          <a:endParaRPr lang="ms-MY"/>
        </a:p>
      </dgm:t>
    </dgm:pt>
    <dgm:pt modelId="{3091CB01-9FE0-4A9E-96D2-0807C02547F1}" type="sibTrans" cxnId="{478306EB-A755-4CCF-B48E-17379C3A3876}">
      <dgm:prSet/>
      <dgm:spPr/>
      <dgm:t>
        <a:bodyPr/>
        <a:lstStyle/>
        <a:p>
          <a:endParaRPr lang="ms-MY"/>
        </a:p>
      </dgm:t>
    </dgm:pt>
    <dgm:pt modelId="{DF21B8CC-A739-498E-A0B6-04D4AAEB4A87}">
      <dgm:prSet phldrT="[Text]"/>
      <dgm:spPr>
        <a:solidFill>
          <a:srgbClr val="7030A0"/>
        </a:solidFill>
      </dgm:spPr>
      <dgm:t>
        <a:bodyPr/>
        <a:lstStyle/>
        <a:p>
          <a:r>
            <a:rPr lang="ms-MY" b="1" dirty="0" smtClean="0"/>
            <a:t>Return policy</a:t>
          </a:r>
          <a:endParaRPr lang="ms-MY" b="1" dirty="0"/>
        </a:p>
      </dgm:t>
    </dgm:pt>
    <dgm:pt modelId="{EC392FCB-9383-419F-B34E-6425AF4CC1B6}" type="parTrans" cxnId="{70CAA37A-E7DE-4145-BB96-FB49664647F5}">
      <dgm:prSet/>
      <dgm:spPr/>
      <dgm:t>
        <a:bodyPr/>
        <a:lstStyle/>
        <a:p>
          <a:endParaRPr lang="ms-MY"/>
        </a:p>
      </dgm:t>
    </dgm:pt>
    <dgm:pt modelId="{7B131178-2EE4-4732-89D8-CAF51E746711}" type="sibTrans" cxnId="{70CAA37A-E7DE-4145-BB96-FB49664647F5}">
      <dgm:prSet/>
      <dgm:spPr/>
      <dgm:t>
        <a:bodyPr/>
        <a:lstStyle/>
        <a:p>
          <a:endParaRPr lang="ms-MY"/>
        </a:p>
      </dgm:t>
    </dgm:pt>
    <dgm:pt modelId="{471C14B2-A9EE-402C-A0E4-02F6C5B1381F}">
      <dgm:prSet phldrT="[Text]"/>
      <dgm:spPr>
        <a:solidFill>
          <a:srgbClr val="7030A0"/>
        </a:solidFill>
      </dgm:spPr>
      <dgm:t>
        <a:bodyPr/>
        <a:lstStyle/>
        <a:p>
          <a:r>
            <a:rPr lang="ms-MY" b="1" dirty="0" smtClean="0"/>
            <a:t>After sales services</a:t>
          </a:r>
          <a:endParaRPr lang="ms-MY" b="1" dirty="0"/>
        </a:p>
      </dgm:t>
    </dgm:pt>
    <dgm:pt modelId="{8A874CF7-40B7-4014-A855-362CDAB4A259}" type="parTrans" cxnId="{D37E7C69-8879-4B52-A530-B8487469A9FC}">
      <dgm:prSet/>
      <dgm:spPr/>
      <dgm:t>
        <a:bodyPr/>
        <a:lstStyle/>
        <a:p>
          <a:endParaRPr lang="ms-MY"/>
        </a:p>
      </dgm:t>
    </dgm:pt>
    <dgm:pt modelId="{6D0A3776-007B-4FF0-9B1D-FF5588CCCB4F}" type="sibTrans" cxnId="{D37E7C69-8879-4B52-A530-B8487469A9FC}">
      <dgm:prSet/>
      <dgm:spPr/>
      <dgm:t>
        <a:bodyPr/>
        <a:lstStyle/>
        <a:p>
          <a:endParaRPr lang="ms-MY"/>
        </a:p>
      </dgm:t>
    </dgm:pt>
    <dgm:pt modelId="{AAB49F5D-1357-4C38-83D5-B28773CB7029}" type="pres">
      <dgm:prSet presAssocID="{962D5D70-35D4-4250-980E-A5E0F19E14D0}" presName="diagram" presStyleCnt="0">
        <dgm:presLayoutVars>
          <dgm:dir/>
          <dgm:resizeHandles val="exact"/>
        </dgm:presLayoutVars>
      </dgm:prSet>
      <dgm:spPr/>
      <dgm:t>
        <a:bodyPr/>
        <a:lstStyle/>
        <a:p>
          <a:endParaRPr lang="en-US"/>
        </a:p>
      </dgm:t>
    </dgm:pt>
    <dgm:pt modelId="{B07A2216-5189-4507-A713-828B75B012E2}" type="pres">
      <dgm:prSet presAssocID="{B9AF0CF7-CC25-4CCD-B090-770558F10D6E}" presName="node" presStyleLbl="node1" presStyleIdx="0" presStyleCnt="11">
        <dgm:presLayoutVars>
          <dgm:bulletEnabled val="1"/>
        </dgm:presLayoutVars>
      </dgm:prSet>
      <dgm:spPr/>
      <dgm:t>
        <a:bodyPr/>
        <a:lstStyle/>
        <a:p>
          <a:endParaRPr lang="ms-MY"/>
        </a:p>
      </dgm:t>
    </dgm:pt>
    <dgm:pt modelId="{6FC42B9A-877C-4BDE-BE8C-50E69023513B}" type="pres">
      <dgm:prSet presAssocID="{E80783AF-42E3-434A-AED9-3043CF1D27B7}" presName="sibTrans" presStyleCnt="0"/>
      <dgm:spPr/>
    </dgm:pt>
    <dgm:pt modelId="{4EFFCF5D-568C-4723-B653-5755AE358C74}" type="pres">
      <dgm:prSet presAssocID="{DEA32F19-0287-4107-85FB-A075F4FEA7D6}" presName="node" presStyleLbl="node1" presStyleIdx="1" presStyleCnt="11" custLinFactNeighborY="-2152">
        <dgm:presLayoutVars>
          <dgm:bulletEnabled val="1"/>
        </dgm:presLayoutVars>
      </dgm:prSet>
      <dgm:spPr/>
      <dgm:t>
        <a:bodyPr/>
        <a:lstStyle/>
        <a:p>
          <a:endParaRPr lang="ms-MY"/>
        </a:p>
      </dgm:t>
    </dgm:pt>
    <dgm:pt modelId="{F0850F21-BD97-447A-AEA4-47B3C2EEC6BC}" type="pres">
      <dgm:prSet presAssocID="{6BE3FBF0-1C17-41C7-9F2F-CED69B9D8332}" presName="sibTrans" presStyleCnt="0"/>
      <dgm:spPr/>
    </dgm:pt>
    <dgm:pt modelId="{871F600B-347A-437A-BC43-F2EC709A1DB0}" type="pres">
      <dgm:prSet presAssocID="{70A7C19D-C32C-4401-921B-55FD029F2063}" presName="node" presStyleLbl="node1" presStyleIdx="2" presStyleCnt="11">
        <dgm:presLayoutVars>
          <dgm:bulletEnabled val="1"/>
        </dgm:presLayoutVars>
      </dgm:prSet>
      <dgm:spPr/>
      <dgm:t>
        <a:bodyPr/>
        <a:lstStyle/>
        <a:p>
          <a:endParaRPr lang="ms-MY"/>
        </a:p>
      </dgm:t>
    </dgm:pt>
    <dgm:pt modelId="{B04D9FFA-244A-41E4-A1F7-993A74202A58}" type="pres">
      <dgm:prSet presAssocID="{D5DC9646-E36C-4433-9E29-2200340F2973}" presName="sibTrans" presStyleCnt="0"/>
      <dgm:spPr/>
    </dgm:pt>
    <dgm:pt modelId="{66BC8B48-772D-4464-B54C-7F3735CC903C}" type="pres">
      <dgm:prSet presAssocID="{85ED64F5-AE07-47A8-AED5-5DBAA8C34094}" presName="node" presStyleLbl="node1" presStyleIdx="3" presStyleCnt="11">
        <dgm:presLayoutVars>
          <dgm:bulletEnabled val="1"/>
        </dgm:presLayoutVars>
      </dgm:prSet>
      <dgm:spPr/>
      <dgm:t>
        <a:bodyPr/>
        <a:lstStyle/>
        <a:p>
          <a:endParaRPr lang="ms-MY"/>
        </a:p>
      </dgm:t>
    </dgm:pt>
    <dgm:pt modelId="{35E9042D-258C-46B2-99A5-0329CA4DE62A}" type="pres">
      <dgm:prSet presAssocID="{4BF873AB-D614-4C55-ACD7-AE245D2E2AEA}" presName="sibTrans" presStyleCnt="0"/>
      <dgm:spPr/>
    </dgm:pt>
    <dgm:pt modelId="{9D79A816-EDA5-4055-84B7-C9DA0C10D1F0}" type="pres">
      <dgm:prSet presAssocID="{31CE09F4-821D-4D46-A24B-9B5F870C722D}" presName="node" presStyleLbl="node1" presStyleIdx="4" presStyleCnt="11">
        <dgm:presLayoutVars>
          <dgm:bulletEnabled val="1"/>
        </dgm:presLayoutVars>
      </dgm:prSet>
      <dgm:spPr/>
      <dgm:t>
        <a:bodyPr/>
        <a:lstStyle/>
        <a:p>
          <a:endParaRPr lang="ms-MY"/>
        </a:p>
      </dgm:t>
    </dgm:pt>
    <dgm:pt modelId="{A4ACE538-50A0-4DC1-995D-4CB628A591DF}" type="pres">
      <dgm:prSet presAssocID="{177CED1C-6FDE-484A-B277-289FFD8444CE}" presName="sibTrans" presStyleCnt="0"/>
      <dgm:spPr/>
    </dgm:pt>
    <dgm:pt modelId="{96959F8C-ECC1-46A3-988E-24B7EE0D207D}" type="pres">
      <dgm:prSet presAssocID="{4DAB330E-B902-48E0-BBBD-5BFA268AC810}" presName="node" presStyleLbl="node1" presStyleIdx="5" presStyleCnt="11">
        <dgm:presLayoutVars>
          <dgm:bulletEnabled val="1"/>
        </dgm:presLayoutVars>
      </dgm:prSet>
      <dgm:spPr/>
      <dgm:t>
        <a:bodyPr/>
        <a:lstStyle/>
        <a:p>
          <a:endParaRPr lang="ms-MY"/>
        </a:p>
      </dgm:t>
    </dgm:pt>
    <dgm:pt modelId="{20831DA8-6C0D-4A01-96F0-9E369109BC33}" type="pres">
      <dgm:prSet presAssocID="{F989CCC9-5868-40F0-A320-1EA3A536B0B4}" presName="sibTrans" presStyleCnt="0"/>
      <dgm:spPr/>
    </dgm:pt>
    <dgm:pt modelId="{3F930886-3A1D-441B-9332-5408184567C1}" type="pres">
      <dgm:prSet presAssocID="{CC538872-BFC4-4C89-912A-D53F84CBFAC7}" presName="node" presStyleLbl="node1" presStyleIdx="6" presStyleCnt="11">
        <dgm:presLayoutVars>
          <dgm:bulletEnabled val="1"/>
        </dgm:presLayoutVars>
      </dgm:prSet>
      <dgm:spPr/>
      <dgm:t>
        <a:bodyPr/>
        <a:lstStyle/>
        <a:p>
          <a:endParaRPr lang="en-US"/>
        </a:p>
      </dgm:t>
    </dgm:pt>
    <dgm:pt modelId="{886704B7-9A14-4C0C-93AB-71CDAD401FD1}" type="pres">
      <dgm:prSet presAssocID="{3B5CE1BD-0072-4A24-9934-5E225AF26103}" presName="sibTrans" presStyleCnt="0"/>
      <dgm:spPr/>
    </dgm:pt>
    <dgm:pt modelId="{1174107A-BFF2-4F07-9247-B3CB424B360C}" type="pres">
      <dgm:prSet presAssocID="{1CB6489F-C2C8-4D98-885D-AA9577001763}" presName="node" presStyleLbl="node1" presStyleIdx="7" presStyleCnt="11">
        <dgm:presLayoutVars>
          <dgm:bulletEnabled val="1"/>
        </dgm:presLayoutVars>
      </dgm:prSet>
      <dgm:spPr/>
      <dgm:t>
        <a:bodyPr/>
        <a:lstStyle/>
        <a:p>
          <a:endParaRPr lang="ms-MY"/>
        </a:p>
      </dgm:t>
    </dgm:pt>
    <dgm:pt modelId="{635E9FB3-AAF7-49E8-9410-4F4FA8020538}" type="pres">
      <dgm:prSet presAssocID="{27177590-2D38-4352-8980-059F194B0F5D}" presName="sibTrans" presStyleCnt="0"/>
      <dgm:spPr/>
    </dgm:pt>
    <dgm:pt modelId="{43A1B7B9-D252-4AE4-85F8-24EF67C02AB9}" type="pres">
      <dgm:prSet presAssocID="{58F475FE-4272-45AA-A039-C786E1FA6AC4}" presName="node" presStyleLbl="node1" presStyleIdx="8" presStyleCnt="11">
        <dgm:presLayoutVars>
          <dgm:bulletEnabled val="1"/>
        </dgm:presLayoutVars>
      </dgm:prSet>
      <dgm:spPr/>
      <dgm:t>
        <a:bodyPr/>
        <a:lstStyle/>
        <a:p>
          <a:endParaRPr lang="en-US"/>
        </a:p>
      </dgm:t>
    </dgm:pt>
    <dgm:pt modelId="{B5EB7F26-B406-4F28-9BA3-51ED6BFC7B66}" type="pres">
      <dgm:prSet presAssocID="{3091CB01-9FE0-4A9E-96D2-0807C02547F1}" presName="sibTrans" presStyleCnt="0"/>
      <dgm:spPr/>
    </dgm:pt>
    <dgm:pt modelId="{6AB1AE28-6391-4C28-9FD8-B11D89E55213}" type="pres">
      <dgm:prSet presAssocID="{DF21B8CC-A739-498E-A0B6-04D4AAEB4A87}" presName="node" presStyleLbl="node1" presStyleIdx="9" presStyleCnt="11">
        <dgm:presLayoutVars>
          <dgm:bulletEnabled val="1"/>
        </dgm:presLayoutVars>
      </dgm:prSet>
      <dgm:spPr/>
      <dgm:t>
        <a:bodyPr/>
        <a:lstStyle/>
        <a:p>
          <a:endParaRPr lang="ms-MY"/>
        </a:p>
      </dgm:t>
    </dgm:pt>
    <dgm:pt modelId="{741E516A-091F-43A1-B6E3-93E428BEEEE3}" type="pres">
      <dgm:prSet presAssocID="{7B131178-2EE4-4732-89D8-CAF51E746711}" presName="sibTrans" presStyleCnt="0"/>
      <dgm:spPr/>
    </dgm:pt>
    <dgm:pt modelId="{7BD94BEF-DD7B-42EF-8EF7-5B892BCDF98C}" type="pres">
      <dgm:prSet presAssocID="{471C14B2-A9EE-402C-A0E4-02F6C5B1381F}" presName="node" presStyleLbl="node1" presStyleIdx="10" presStyleCnt="11">
        <dgm:presLayoutVars>
          <dgm:bulletEnabled val="1"/>
        </dgm:presLayoutVars>
      </dgm:prSet>
      <dgm:spPr/>
      <dgm:t>
        <a:bodyPr/>
        <a:lstStyle/>
        <a:p>
          <a:endParaRPr lang="ms-MY"/>
        </a:p>
      </dgm:t>
    </dgm:pt>
  </dgm:ptLst>
  <dgm:cxnLst>
    <dgm:cxn modelId="{C5E70FFF-3EB6-4F40-9267-1F5766E683F5}" srcId="{962D5D70-35D4-4250-980E-A5E0F19E14D0}" destId="{70A7C19D-C32C-4401-921B-55FD029F2063}" srcOrd="2" destOrd="0" parTransId="{CF1D5299-E617-401B-93D3-A19F3E05295B}" sibTransId="{D5DC9646-E36C-4433-9E29-2200340F2973}"/>
    <dgm:cxn modelId="{1B0769E5-376B-4B60-8214-BA4F892FA08E}" type="presOf" srcId="{70A7C19D-C32C-4401-921B-55FD029F2063}" destId="{871F600B-347A-437A-BC43-F2EC709A1DB0}" srcOrd="0" destOrd="0" presId="urn:microsoft.com/office/officeart/2005/8/layout/default"/>
    <dgm:cxn modelId="{4B2C8BBE-ED97-4FCA-9930-4A859FC5735D}" type="presOf" srcId="{DF21B8CC-A739-498E-A0B6-04D4AAEB4A87}" destId="{6AB1AE28-6391-4C28-9FD8-B11D89E55213}" srcOrd="0" destOrd="0" presId="urn:microsoft.com/office/officeart/2005/8/layout/default"/>
    <dgm:cxn modelId="{D37E7C69-8879-4B52-A530-B8487469A9FC}" srcId="{962D5D70-35D4-4250-980E-A5E0F19E14D0}" destId="{471C14B2-A9EE-402C-A0E4-02F6C5B1381F}" srcOrd="10" destOrd="0" parTransId="{8A874CF7-40B7-4014-A855-362CDAB4A259}" sibTransId="{6D0A3776-007B-4FF0-9B1D-FF5588CCCB4F}"/>
    <dgm:cxn modelId="{A2960D29-1EDD-4956-80F6-39FE39795138}" srcId="{962D5D70-35D4-4250-980E-A5E0F19E14D0}" destId="{31CE09F4-821D-4D46-A24B-9B5F870C722D}" srcOrd="4" destOrd="0" parTransId="{DBB92064-AE60-455B-96D8-DC6F4C92074D}" sibTransId="{177CED1C-6FDE-484A-B277-289FFD8444CE}"/>
    <dgm:cxn modelId="{478306EB-A755-4CCF-B48E-17379C3A3876}" srcId="{962D5D70-35D4-4250-980E-A5E0F19E14D0}" destId="{58F475FE-4272-45AA-A039-C786E1FA6AC4}" srcOrd="8" destOrd="0" parTransId="{86CDB58C-2DBA-4A9D-92BE-8535443A2282}" sibTransId="{3091CB01-9FE0-4A9E-96D2-0807C02547F1}"/>
    <dgm:cxn modelId="{70CAA37A-E7DE-4145-BB96-FB49664647F5}" srcId="{962D5D70-35D4-4250-980E-A5E0F19E14D0}" destId="{DF21B8CC-A739-498E-A0B6-04D4AAEB4A87}" srcOrd="9" destOrd="0" parTransId="{EC392FCB-9383-419F-B34E-6425AF4CC1B6}" sibTransId="{7B131178-2EE4-4732-89D8-CAF51E746711}"/>
    <dgm:cxn modelId="{5F1192B2-14E4-4333-BA4F-69A881BD31B1}" srcId="{962D5D70-35D4-4250-980E-A5E0F19E14D0}" destId="{85ED64F5-AE07-47A8-AED5-5DBAA8C34094}" srcOrd="3" destOrd="0" parTransId="{72B70AD7-0534-47B5-B624-8290BEACB3D0}" sibTransId="{4BF873AB-D614-4C55-ACD7-AE245D2E2AEA}"/>
    <dgm:cxn modelId="{0DF2FCA8-1000-430F-9B6B-E5D1C3DB0C80}" type="presOf" srcId="{1CB6489F-C2C8-4D98-885D-AA9577001763}" destId="{1174107A-BFF2-4F07-9247-B3CB424B360C}" srcOrd="0" destOrd="0" presId="urn:microsoft.com/office/officeart/2005/8/layout/default"/>
    <dgm:cxn modelId="{B3992688-F1A1-488C-83B7-35184DE0D652}" type="presOf" srcId="{4DAB330E-B902-48E0-BBBD-5BFA268AC810}" destId="{96959F8C-ECC1-46A3-988E-24B7EE0D207D}" srcOrd="0" destOrd="0" presId="urn:microsoft.com/office/officeart/2005/8/layout/default"/>
    <dgm:cxn modelId="{5B2C8944-E545-404B-B83F-548E68023BBE}" srcId="{962D5D70-35D4-4250-980E-A5E0F19E14D0}" destId="{DEA32F19-0287-4107-85FB-A075F4FEA7D6}" srcOrd="1" destOrd="0" parTransId="{C4B468D2-D371-456C-BF6E-A701C7EC3134}" sibTransId="{6BE3FBF0-1C17-41C7-9F2F-CED69B9D8332}"/>
    <dgm:cxn modelId="{D6470957-1B1B-47C2-9179-A436EE2D97B7}" srcId="{962D5D70-35D4-4250-980E-A5E0F19E14D0}" destId="{4DAB330E-B902-48E0-BBBD-5BFA268AC810}" srcOrd="5" destOrd="0" parTransId="{B5373DA9-27ED-4547-9913-B19B15A8F29C}" sibTransId="{F989CCC9-5868-40F0-A320-1EA3A536B0B4}"/>
    <dgm:cxn modelId="{60F1D5A1-9D89-4D96-B04B-7C70C3483E47}" type="presOf" srcId="{B9AF0CF7-CC25-4CCD-B090-770558F10D6E}" destId="{B07A2216-5189-4507-A713-828B75B012E2}" srcOrd="0" destOrd="0" presId="urn:microsoft.com/office/officeart/2005/8/layout/default"/>
    <dgm:cxn modelId="{F79643F0-AF7A-4723-9FF3-54B62CAAE421}" srcId="{962D5D70-35D4-4250-980E-A5E0F19E14D0}" destId="{B9AF0CF7-CC25-4CCD-B090-770558F10D6E}" srcOrd="0" destOrd="0" parTransId="{D669AAB9-2445-4DAC-AFEA-C222B7F33D07}" sibTransId="{E80783AF-42E3-434A-AED9-3043CF1D27B7}"/>
    <dgm:cxn modelId="{24914908-3197-46C7-8E08-441E6CA424CF}" srcId="{962D5D70-35D4-4250-980E-A5E0F19E14D0}" destId="{CC538872-BFC4-4C89-912A-D53F84CBFAC7}" srcOrd="6" destOrd="0" parTransId="{924D08D2-BC6B-4776-9EA3-E5188E535289}" sibTransId="{3B5CE1BD-0072-4A24-9934-5E225AF26103}"/>
    <dgm:cxn modelId="{287F0FFF-5489-45BE-BD2D-92504DC349D7}" type="presOf" srcId="{CC538872-BFC4-4C89-912A-D53F84CBFAC7}" destId="{3F930886-3A1D-441B-9332-5408184567C1}" srcOrd="0" destOrd="0" presId="urn:microsoft.com/office/officeart/2005/8/layout/default"/>
    <dgm:cxn modelId="{8DD9B050-C2AC-40F7-9639-22B039701E0A}" type="presOf" srcId="{58F475FE-4272-45AA-A039-C786E1FA6AC4}" destId="{43A1B7B9-D252-4AE4-85F8-24EF67C02AB9}" srcOrd="0" destOrd="0" presId="urn:microsoft.com/office/officeart/2005/8/layout/default"/>
    <dgm:cxn modelId="{540A466F-C6CA-4EFB-853D-1000635FE052}" type="presOf" srcId="{471C14B2-A9EE-402C-A0E4-02F6C5B1381F}" destId="{7BD94BEF-DD7B-42EF-8EF7-5B892BCDF98C}" srcOrd="0" destOrd="0" presId="urn:microsoft.com/office/officeart/2005/8/layout/default"/>
    <dgm:cxn modelId="{D5B67424-C678-4DFB-AB68-58AA9F60E479}" type="presOf" srcId="{DEA32F19-0287-4107-85FB-A075F4FEA7D6}" destId="{4EFFCF5D-568C-4723-B653-5755AE358C74}" srcOrd="0" destOrd="0" presId="urn:microsoft.com/office/officeart/2005/8/layout/default"/>
    <dgm:cxn modelId="{6CD3E0C8-E75F-4942-A285-62B5F944BFF2}" srcId="{962D5D70-35D4-4250-980E-A5E0F19E14D0}" destId="{1CB6489F-C2C8-4D98-885D-AA9577001763}" srcOrd="7" destOrd="0" parTransId="{4354C7CC-F6E6-49B3-958B-DF13781B672B}" sibTransId="{27177590-2D38-4352-8980-059F194B0F5D}"/>
    <dgm:cxn modelId="{74C7AD57-8D23-4E2B-A273-3AA5B99EF689}" type="presOf" srcId="{31CE09F4-821D-4D46-A24B-9B5F870C722D}" destId="{9D79A816-EDA5-4055-84B7-C9DA0C10D1F0}" srcOrd="0" destOrd="0" presId="urn:microsoft.com/office/officeart/2005/8/layout/default"/>
    <dgm:cxn modelId="{58ACB219-BD92-427A-8F83-01BC616A2700}" type="presOf" srcId="{85ED64F5-AE07-47A8-AED5-5DBAA8C34094}" destId="{66BC8B48-772D-4464-B54C-7F3735CC903C}" srcOrd="0" destOrd="0" presId="urn:microsoft.com/office/officeart/2005/8/layout/default"/>
    <dgm:cxn modelId="{6A55E717-44C7-449D-B248-571440E73C6B}" type="presOf" srcId="{962D5D70-35D4-4250-980E-A5E0F19E14D0}" destId="{AAB49F5D-1357-4C38-83D5-B28773CB7029}" srcOrd="0" destOrd="0" presId="urn:microsoft.com/office/officeart/2005/8/layout/default"/>
    <dgm:cxn modelId="{89D44BBE-4FDD-414B-BF77-FFD34B68C597}" type="presParOf" srcId="{AAB49F5D-1357-4C38-83D5-B28773CB7029}" destId="{B07A2216-5189-4507-A713-828B75B012E2}" srcOrd="0" destOrd="0" presId="urn:microsoft.com/office/officeart/2005/8/layout/default"/>
    <dgm:cxn modelId="{C097D0B1-9BED-4CAA-832A-3400A6699C68}" type="presParOf" srcId="{AAB49F5D-1357-4C38-83D5-B28773CB7029}" destId="{6FC42B9A-877C-4BDE-BE8C-50E69023513B}" srcOrd="1" destOrd="0" presId="urn:microsoft.com/office/officeart/2005/8/layout/default"/>
    <dgm:cxn modelId="{CF9E818C-83E4-48CD-A575-A6AA6FB0B9BB}" type="presParOf" srcId="{AAB49F5D-1357-4C38-83D5-B28773CB7029}" destId="{4EFFCF5D-568C-4723-B653-5755AE358C74}" srcOrd="2" destOrd="0" presId="urn:microsoft.com/office/officeart/2005/8/layout/default"/>
    <dgm:cxn modelId="{3F7D487F-BCC1-4334-B119-A664F9E818A5}" type="presParOf" srcId="{AAB49F5D-1357-4C38-83D5-B28773CB7029}" destId="{F0850F21-BD97-447A-AEA4-47B3C2EEC6BC}" srcOrd="3" destOrd="0" presId="urn:microsoft.com/office/officeart/2005/8/layout/default"/>
    <dgm:cxn modelId="{05732D64-1918-4C2B-969D-81FD770C99E7}" type="presParOf" srcId="{AAB49F5D-1357-4C38-83D5-B28773CB7029}" destId="{871F600B-347A-437A-BC43-F2EC709A1DB0}" srcOrd="4" destOrd="0" presId="urn:microsoft.com/office/officeart/2005/8/layout/default"/>
    <dgm:cxn modelId="{A616E791-747E-4046-B6A3-BD10C4D33C9A}" type="presParOf" srcId="{AAB49F5D-1357-4C38-83D5-B28773CB7029}" destId="{B04D9FFA-244A-41E4-A1F7-993A74202A58}" srcOrd="5" destOrd="0" presId="urn:microsoft.com/office/officeart/2005/8/layout/default"/>
    <dgm:cxn modelId="{64E69497-3E8A-4F1A-B48B-A2C5637CADD6}" type="presParOf" srcId="{AAB49F5D-1357-4C38-83D5-B28773CB7029}" destId="{66BC8B48-772D-4464-B54C-7F3735CC903C}" srcOrd="6" destOrd="0" presId="urn:microsoft.com/office/officeart/2005/8/layout/default"/>
    <dgm:cxn modelId="{C0C80F27-D0C8-4113-89F7-2E044BA40890}" type="presParOf" srcId="{AAB49F5D-1357-4C38-83D5-B28773CB7029}" destId="{35E9042D-258C-46B2-99A5-0329CA4DE62A}" srcOrd="7" destOrd="0" presId="urn:microsoft.com/office/officeart/2005/8/layout/default"/>
    <dgm:cxn modelId="{B40768D6-72EC-407C-89F0-0CB4990F169A}" type="presParOf" srcId="{AAB49F5D-1357-4C38-83D5-B28773CB7029}" destId="{9D79A816-EDA5-4055-84B7-C9DA0C10D1F0}" srcOrd="8" destOrd="0" presId="urn:microsoft.com/office/officeart/2005/8/layout/default"/>
    <dgm:cxn modelId="{A0DE39C3-C2C2-428C-8FCD-E5B09DB9A26D}" type="presParOf" srcId="{AAB49F5D-1357-4C38-83D5-B28773CB7029}" destId="{A4ACE538-50A0-4DC1-995D-4CB628A591DF}" srcOrd="9" destOrd="0" presId="urn:microsoft.com/office/officeart/2005/8/layout/default"/>
    <dgm:cxn modelId="{30E9BEF2-305D-4EF6-85E4-3DDA416DEBF4}" type="presParOf" srcId="{AAB49F5D-1357-4C38-83D5-B28773CB7029}" destId="{96959F8C-ECC1-46A3-988E-24B7EE0D207D}" srcOrd="10" destOrd="0" presId="urn:microsoft.com/office/officeart/2005/8/layout/default"/>
    <dgm:cxn modelId="{D8160640-B2DE-4D96-91B0-954532756070}" type="presParOf" srcId="{AAB49F5D-1357-4C38-83D5-B28773CB7029}" destId="{20831DA8-6C0D-4A01-96F0-9E369109BC33}" srcOrd="11" destOrd="0" presId="urn:microsoft.com/office/officeart/2005/8/layout/default"/>
    <dgm:cxn modelId="{7D656C9E-2B6E-4EB4-B07A-2291C2E7E067}" type="presParOf" srcId="{AAB49F5D-1357-4C38-83D5-B28773CB7029}" destId="{3F930886-3A1D-441B-9332-5408184567C1}" srcOrd="12" destOrd="0" presId="urn:microsoft.com/office/officeart/2005/8/layout/default"/>
    <dgm:cxn modelId="{30A898F8-F9B4-4606-96A2-31763E272066}" type="presParOf" srcId="{AAB49F5D-1357-4C38-83D5-B28773CB7029}" destId="{886704B7-9A14-4C0C-93AB-71CDAD401FD1}" srcOrd="13" destOrd="0" presId="urn:microsoft.com/office/officeart/2005/8/layout/default"/>
    <dgm:cxn modelId="{75E5FE7F-FFCF-405D-8EC0-8DE92D002A21}" type="presParOf" srcId="{AAB49F5D-1357-4C38-83D5-B28773CB7029}" destId="{1174107A-BFF2-4F07-9247-B3CB424B360C}" srcOrd="14" destOrd="0" presId="urn:microsoft.com/office/officeart/2005/8/layout/default"/>
    <dgm:cxn modelId="{2A06C1D0-C5C9-4340-B6E5-112BD291DAFA}" type="presParOf" srcId="{AAB49F5D-1357-4C38-83D5-B28773CB7029}" destId="{635E9FB3-AAF7-49E8-9410-4F4FA8020538}" srcOrd="15" destOrd="0" presId="urn:microsoft.com/office/officeart/2005/8/layout/default"/>
    <dgm:cxn modelId="{DC5E891F-11D1-49DA-A4F1-C4175CA64375}" type="presParOf" srcId="{AAB49F5D-1357-4C38-83D5-B28773CB7029}" destId="{43A1B7B9-D252-4AE4-85F8-24EF67C02AB9}" srcOrd="16" destOrd="0" presId="urn:microsoft.com/office/officeart/2005/8/layout/default"/>
    <dgm:cxn modelId="{90D71E93-4A72-4E86-8B39-D793065F33E6}" type="presParOf" srcId="{AAB49F5D-1357-4C38-83D5-B28773CB7029}" destId="{B5EB7F26-B406-4F28-9BA3-51ED6BFC7B66}" srcOrd="17" destOrd="0" presId="urn:microsoft.com/office/officeart/2005/8/layout/default"/>
    <dgm:cxn modelId="{E60ED7EC-3246-4726-AA79-276EFFBC86C5}" type="presParOf" srcId="{AAB49F5D-1357-4C38-83D5-B28773CB7029}" destId="{6AB1AE28-6391-4C28-9FD8-B11D89E55213}" srcOrd="18" destOrd="0" presId="urn:microsoft.com/office/officeart/2005/8/layout/default"/>
    <dgm:cxn modelId="{70A702A3-0174-4630-AE01-AF0F954E7A29}" type="presParOf" srcId="{AAB49F5D-1357-4C38-83D5-B28773CB7029}" destId="{741E516A-091F-43A1-B6E3-93E428BEEEE3}" srcOrd="19" destOrd="0" presId="urn:microsoft.com/office/officeart/2005/8/layout/default"/>
    <dgm:cxn modelId="{6E0F386C-D2A9-4071-AAB9-03E8CD1C65A8}" type="presParOf" srcId="{AAB49F5D-1357-4C38-83D5-B28773CB7029}" destId="{7BD94BEF-DD7B-42EF-8EF7-5B892BCDF98C}"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F971B2-F051-4E5A-BFC3-10B6D61FBBFB}" type="doc">
      <dgm:prSet loTypeId="urn:microsoft.com/office/officeart/2008/layout/HalfCircleOrganizationChart" loCatId="hierarchy" qsTypeId="urn:microsoft.com/office/officeart/2005/8/quickstyle/simple1" qsCatId="simple" csTypeId="urn:microsoft.com/office/officeart/2005/8/colors/accent1_2" csCatId="accent1" phldr="1"/>
      <dgm:spPr/>
      <dgm:t>
        <a:bodyPr/>
        <a:lstStyle/>
        <a:p>
          <a:endParaRPr lang="ms-MY"/>
        </a:p>
      </dgm:t>
    </dgm:pt>
    <dgm:pt modelId="{0C4D7464-D1E1-406E-811A-979F790FF930}">
      <dgm:prSet phldrT="[Text]" custT="1"/>
      <dgm:spPr/>
      <dgm:t>
        <a:bodyPr/>
        <a:lstStyle/>
        <a:p>
          <a:r>
            <a:rPr lang="ms-MY" sz="3200" b="1" dirty="0" smtClean="0">
              <a:solidFill>
                <a:srgbClr val="7030A0"/>
              </a:solidFill>
            </a:rPr>
            <a:t>Product Classification</a:t>
          </a:r>
          <a:endParaRPr lang="ms-MY" sz="3200" b="1" dirty="0">
            <a:solidFill>
              <a:srgbClr val="7030A0"/>
            </a:solidFill>
          </a:endParaRPr>
        </a:p>
      </dgm:t>
    </dgm:pt>
    <dgm:pt modelId="{CDA44E66-5AC8-4AD2-8790-DF8BB78D06C0}" type="parTrans" cxnId="{73D69BAD-D6C8-43E1-976B-E20115AFE3B0}">
      <dgm:prSet/>
      <dgm:spPr/>
      <dgm:t>
        <a:bodyPr/>
        <a:lstStyle/>
        <a:p>
          <a:endParaRPr lang="ms-MY"/>
        </a:p>
      </dgm:t>
    </dgm:pt>
    <dgm:pt modelId="{578F8A00-A358-490D-88EF-E7F7FFB702E7}" type="sibTrans" cxnId="{73D69BAD-D6C8-43E1-976B-E20115AFE3B0}">
      <dgm:prSet/>
      <dgm:spPr/>
      <dgm:t>
        <a:bodyPr/>
        <a:lstStyle/>
        <a:p>
          <a:endParaRPr lang="ms-MY"/>
        </a:p>
      </dgm:t>
    </dgm:pt>
    <dgm:pt modelId="{6DA37E57-D7E4-4A40-BE78-C3D4C5DBD444}">
      <dgm:prSet phldrT="[Text]" custT="1"/>
      <dgm:spPr/>
      <dgm:t>
        <a:bodyPr/>
        <a:lstStyle/>
        <a:p>
          <a:r>
            <a:rPr lang="ms-MY" sz="2800" b="1" dirty="0" smtClean="0">
              <a:solidFill>
                <a:schemeClr val="accent6">
                  <a:lumMod val="50000"/>
                </a:schemeClr>
              </a:solidFill>
            </a:rPr>
            <a:t>Consumer products</a:t>
          </a:r>
          <a:endParaRPr lang="ms-MY" sz="2800" b="1" dirty="0">
            <a:solidFill>
              <a:schemeClr val="accent6">
                <a:lumMod val="50000"/>
              </a:schemeClr>
            </a:solidFill>
          </a:endParaRPr>
        </a:p>
      </dgm:t>
    </dgm:pt>
    <dgm:pt modelId="{92581092-8BC4-435E-B333-596654B5BCAA}" type="parTrans" cxnId="{6811366F-28A0-407D-8D19-B9167C3E654E}">
      <dgm:prSet/>
      <dgm:spPr/>
      <dgm:t>
        <a:bodyPr/>
        <a:lstStyle/>
        <a:p>
          <a:endParaRPr lang="ms-MY"/>
        </a:p>
      </dgm:t>
    </dgm:pt>
    <dgm:pt modelId="{20F9ADF0-574D-44FF-9163-AFA6D49EC738}" type="sibTrans" cxnId="{6811366F-28A0-407D-8D19-B9167C3E654E}">
      <dgm:prSet/>
      <dgm:spPr/>
      <dgm:t>
        <a:bodyPr/>
        <a:lstStyle/>
        <a:p>
          <a:endParaRPr lang="ms-MY"/>
        </a:p>
      </dgm:t>
    </dgm:pt>
    <dgm:pt modelId="{15CBCD9A-1687-4E0F-BAB8-1EE5956B4546}">
      <dgm:prSet phldrT="[Text]" custT="1"/>
      <dgm:spPr/>
      <dgm:t>
        <a:bodyPr/>
        <a:lstStyle/>
        <a:p>
          <a:r>
            <a:rPr lang="ms-MY" sz="2800" b="1" dirty="0" smtClean="0">
              <a:solidFill>
                <a:schemeClr val="accent6">
                  <a:lumMod val="50000"/>
                </a:schemeClr>
              </a:solidFill>
            </a:rPr>
            <a:t>Industrial products</a:t>
          </a:r>
          <a:endParaRPr lang="ms-MY" sz="2800" b="1" dirty="0">
            <a:solidFill>
              <a:schemeClr val="accent6">
                <a:lumMod val="50000"/>
              </a:schemeClr>
            </a:solidFill>
          </a:endParaRPr>
        </a:p>
      </dgm:t>
    </dgm:pt>
    <dgm:pt modelId="{C2CF669C-137D-43DE-A870-7B95CCB1B9D9}" type="parTrans" cxnId="{CEED1741-96A2-42D9-9AF0-9C8A3E0822EE}">
      <dgm:prSet/>
      <dgm:spPr/>
      <dgm:t>
        <a:bodyPr/>
        <a:lstStyle/>
        <a:p>
          <a:endParaRPr lang="ms-MY"/>
        </a:p>
      </dgm:t>
    </dgm:pt>
    <dgm:pt modelId="{4415761E-7AA7-4C22-AF1F-188B58321FF5}" type="sibTrans" cxnId="{CEED1741-96A2-42D9-9AF0-9C8A3E0822EE}">
      <dgm:prSet/>
      <dgm:spPr/>
      <dgm:t>
        <a:bodyPr/>
        <a:lstStyle/>
        <a:p>
          <a:endParaRPr lang="ms-MY"/>
        </a:p>
      </dgm:t>
    </dgm:pt>
    <dgm:pt modelId="{A0321802-38BE-4B70-81C6-966EB2B67C32}">
      <dgm:prSet phldrT="[Text]" custT="1"/>
      <dgm:spPr/>
      <dgm:t>
        <a:bodyPr/>
        <a:lstStyle/>
        <a:p>
          <a:r>
            <a:rPr lang="ms-MY" sz="2800" dirty="0" smtClean="0">
              <a:solidFill>
                <a:schemeClr val="accent2">
                  <a:lumMod val="75000"/>
                </a:schemeClr>
              </a:solidFill>
            </a:rPr>
            <a:t>Convenience</a:t>
          </a:r>
          <a:endParaRPr lang="ms-MY" sz="2800" dirty="0">
            <a:solidFill>
              <a:schemeClr val="accent2">
                <a:lumMod val="75000"/>
              </a:schemeClr>
            </a:solidFill>
          </a:endParaRPr>
        </a:p>
      </dgm:t>
    </dgm:pt>
    <dgm:pt modelId="{396C1A37-64E2-4E40-83C2-66FDBC522E21}" type="parTrans" cxnId="{D4993D38-2382-4A6F-ABC0-2992D34C96A4}">
      <dgm:prSet/>
      <dgm:spPr/>
      <dgm:t>
        <a:bodyPr/>
        <a:lstStyle/>
        <a:p>
          <a:endParaRPr lang="ms-MY"/>
        </a:p>
      </dgm:t>
    </dgm:pt>
    <dgm:pt modelId="{86D63DB7-1786-45C1-9647-F23636AAB515}" type="sibTrans" cxnId="{D4993D38-2382-4A6F-ABC0-2992D34C96A4}">
      <dgm:prSet/>
      <dgm:spPr/>
      <dgm:t>
        <a:bodyPr/>
        <a:lstStyle/>
        <a:p>
          <a:endParaRPr lang="ms-MY"/>
        </a:p>
      </dgm:t>
    </dgm:pt>
    <dgm:pt modelId="{2544FB62-6B5D-4AEE-8816-F4BDECB05CF9}">
      <dgm:prSet phldrT="[Text]" custT="1"/>
      <dgm:spPr/>
      <dgm:t>
        <a:bodyPr/>
        <a:lstStyle/>
        <a:p>
          <a:r>
            <a:rPr lang="ms-MY" sz="2800" dirty="0" smtClean="0">
              <a:solidFill>
                <a:schemeClr val="accent2">
                  <a:lumMod val="75000"/>
                </a:schemeClr>
              </a:solidFill>
            </a:rPr>
            <a:t>Shopping</a:t>
          </a:r>
          <a:endParaRPr lang="ms-MY" sz="2800" dirty="0">
            <a:solidFill>
              <a:schemeClr val="accent2">
                <a:lumMod val="75000"/>
              </a:schemeClr>
            </a:solidFill>
          </a:endParaRPr>
        </a:p>
      </dgm:t>
    </dgm:pt>
    <dgm:pt modelId="{11B12874-1B6B-4C47-87C9-0AF57BACB5FF}" type="parTrans" cxnId="{B322D129-D39A-4F9F-A848-56057353094A}">
      <dgm:prSet/>
      <dgm:spPr/>
      <dgm:t>
        <a:bodyPr/>
        <a:lstStyle/>
        <a:p>
          <a:endParaRPr lang="ms-MY"/>
        </a:p>
      </dgm:t>
    </dgm:pt>
    <dgm:pt modelId="{630544D8-1CC3-4E1D-A4C6-3A334046C538}" type="sibTrans" cxnId="{B322D129-D39A-4F9F-A848-56057353094A}">
      <dgm:prSet/>
      <dgm:spPr/>
      <dgm:t>
        <a:bodyPr/>
        <a:lstStyle/>
        <a:p>
          <a:endParaRPr lang="ms-MY"/>
        </a:p>
      </dgm:t>
    </dgm:pt>
    <dgm:pt modelId="{84053970-3189-4968-94FE-5C5A6EDEECA7}">
      <dgm:prSet phldrT="[Text]" custT="1"/>
      <dgm:spPr/>
      <dgm:t>
        <a:bodyPr/>
        <a:lstStyle/>
        <a:p>
          <a:r>
            <a:rPr lang="ms-MY" sz="2800" dirty="0" smtClean="0">
              <a:solidFill>
                <a:schemeClr val="accent2">
                  <a:lumMod val="75000"/>
                </a:schemeClr>
              </a:solidFill>
            </a:rPr>
            <a:t>Specialty</a:t>
          </a:r>
          <a:endParaRPr lang="ms-MY" sz="2800" dirty="0">
            <a:solidFill>
              <a:schemeClr val="accent2">
                <a:lumMod val="75000"/>
              </a:schemeClr>
            </a:solidFill>
          </a:endParaRPr>
        </a:p>
      </dgm:t>
    </dgm:pt>
    <dgm:pt modelId="{995ACA61-7CAE-4005-B7A0-5ED145F9AE28}" type="parTrans" cxnId="{75CFF6C8-A627-4477-9650-30DEC7F20238}">
      <dgm:prSet/>
      <dgm:spPr/>
      <dgm:t>
        <a:bodyPr/>
        <a:lstStyle/>
        <a:p>
          <a:endParaRPr lang="ms-MY"/>
        </a:p>
      </dgm:t>
    </dgm:pt>
    <dgm:pt modelId="{D7EC7868-62C2-4CCE-B34B-10E8F45DE8EF}" type="sibTrans" cxnId="{75CFF6C8-A627-4477-9650-30DEC7F20238}">
      <dgm:prSet/>
      <dgm:spPr/>
      <dgm:t>
        <a:bodyPr/>
        <a:lstStyle/>
        <a:p>
          <a:endParaRPr lang="ms-MY"/>
        </a:p>
      </dgm:t>
    </dgm:pt>
    <dgm:pt modelId="{3B16DB75-E8D7-445A-9AB2-63667B962AD1}">
      <dgm:prSet phldrT="[Text]" custT="1"/>
      <dgm:spPr/>
      <dgm:t>
        <a:bodyPr/>
        <a:lstStyle/>
        <a:p>
          <a:r>
            <a:rPr lang="ms-MY" sz="2800" dirty="0" smtClean="0">
              <a:solidFill>
                <a:schemeClr val="accent2">
                  <a:lumMod val="75000"/>
                </a:schemeClr>
              </a:solidFill>
            </a:rPr>
            <a:t>Unsought</a:t>
          </a:r>
          <a:endParaRPr lang="ms-MY" sz="2800" dirty="0">
            <a:solidFill>
              <a:schemeClr val="accent2">
                <a:lumMod val="75000"/>
              </a:schemeClr>
            </a:solidFill>
          </a:endParaRPr>
        </a:p>
      </dgm:t>
    </dgm:pt>
    <dgm:pt modelId="{02562BC6-2036-452C-85CF-73D4C3C81DCC}" type="parTrans" cxnId="{E75B5BFA-B335-4AAF-8988-E86191B0779B}">
      <dgm:prSet/>
      <dgm:spPr/>
      <dgm:t>
        <a:bodyPr/>
        <a:lstStyle/>
        <a:p>
          <a:endParaRPr lang="ms-MY"/>
        </a:p>
      </dgm:t>
    </dgm:pt>
    <dgm:pt modelId="{E2D03621-3E41-4AB1-96FC-2FC9522F4B6D}" type="sibTrans" cxnId="{E75B5BFA-B335-4AAF-8988-E86191B0779B}">
      <dgm:prSet/>
      <dgm:spPr/>
      <dgm:t>
        <a:bodyPr/>
        <a:lstStyle/>
        <a:p>
          <a:endParaRPr lang="ms-MY"/>
        </a:p>
      </dgm:t>
    </dgm:pt>
    <dgm:pt modelId="{68E672B6-27C4-48CF-8440-65F3A282B61E}">
      <dgm:prSet phldrT="[Text]" custT="1"/>
      <dgm:spPr/>
      <dgm:t>
        <a:bodyPr/>
        <a:lstStyle/>
        <a:p>
          <a:r>
            <a:rPr lang="ms-MY" sz="2800" dirty="0" smtClean="0">
              <a:solidFill>
                <a:srgbClr val="CC0066"/>
              </a:solidFill>
            </a:rPr>
            <a:t>Capital items</a:t>
          </a:r>
          <a:endParaRPr lang="ms-MY" sz="2800" dirty="0">
            <a:solidFill>
              <a:srgbClr val="CC0066"/>
            </a:solidFill>
          </a:endParaRPr>
        </a:p>
      </dgm:t>
    </dgm:pt>
    <dgm:pt modelId="{FE3F0F8A-9F07-4838-938A-B6D30CBBCA9B}" type="parTrans" cxnId="{66B9B5CE-9B03-4B33-9E53-72943FF3D38D}">
      <dgm:prSet/>
      <dgm:spPr/>
      <dgm:t>
        <a:bodyPr/>
        <a:lstStyle/>
        <a:p>
          <a:endParaRPr lang="ms-MY"/>
        </a:p>
      </dgm:t>
    </dgm:pt>
    <dgm:pt modelId="{D6F31482-8B50-4FE8-ADD4-3292A453F7BD}" type="sibTrans" cxnId="{66B9B5CE-9B03-4B33-9E53-72943FF3D38D}">
      <dgm:prSet/>
      <dgm:spPr/>
      <dgm:t>
        <a:bodyPr/>
        <a:lstStyle/>
        <a:p>
          <a:endParaRPr lang="ms-MY"/>
        </a:p>
      </dgm:t>
    </dgm:pt>
    <dgm:pt modelId="{41F30C1B-7CC2-445B-8EBE-C44106914155}">
      <dgm:prSet phldrT="[Text]" custT="1"/>
      <dgm:spPr/>
      <dgm:t>
        <a:bodyPr/>
        <a:lstStyle/>
        <a:p>
          <a:r>
            <a:rPr lang="ms-MY" sz="2800" dirty="0" smtClean="0">
              <a:solidFill>
                <a:srgbClr val="CC0066"/>
              </a:solidFill>
            </a:rPr>
            <a:t>Materials and parts</a:t>
          </a:r>
          <a:endParaRPr lang="ms-MY" sz="2800" dirty="0">
            <a:solidFill>
              <a:srgbClr val="CC0066"/>
            </a:solidFill>
          </a:endParaRPr>
        </a:p>
      </dgm:t>
    </dgm:pt>
    <dgm:pt modelId="{CC577918-80B1-44F3-AFE2-075377225BC6}" type="parTrans" cxnId="{172D3937-4B20-4336-9F9C-4ED9573E6200}">
      <dgm:prSet/>
      <dgm:spPr/>
      <dgm:t>
        <a:bodyPr/>
        <a:lstStyle/>
        <a:p>
          <a:endParaRPr lang="ms-MY"/>
        </a:p>
      </dgm:t>
    </dgm:pt>
    <dgm:pt modelId="{69CCD0F3-E3B2-428D-9B5E-88705AB2F30B}" type="sibTrans" cxnId="{172D3937-4B20-4336-9F9C-4ED9573E6200}">
      <dgm:prSet/>
      <dgm:spPr/>
      <dgm:t>
        <a:bodyPr/>
        <a:lstStyle/>
        <a:p>
          <a:endParaRPr lang="ms-MY"/>
        </a:p>
      </dgm:t>
    </dgm:pt>
    <dgm:pt modelId="{A7E3398B-2031-40B8-B436-5D75A4CE8DEC}">
      <dgm:prSet phldrT="[Text]" custT="1"/>
      <dgm:spPr/>
      <dgm:t>
        <a:bodyPr/>
        <a:lstStyle/>
        <a:p>
          <a:r>
            <a:rPr lang="ms-MY" sz="2800" dirty="0" smtClean="0">
              <a:solidFill>
                <a:srgbClr val="CC0066"/>
              </a:solidFill>
            </a:rPr>
            <a:t>Supplies and services</a:t>
          </a:r>
          <a:endParaRPr lang="ms-MY" sz="2800" dirty="0">
            <a:solidFill>
              <a:srgbClr val="CC0066"/>
            </a:solidFill>
          </a:endParaRPr>
        </a:p>
      </dgm:t>
    </dgm:pt>
    <dgm:pt modelId="{02412D18-7056-4D47-8600-A823611394B5}" type="parTrans" cxnId="{C3DC1EB0-A9C8-4BA6-908E-451B92D61868}">
      <dgm:prSet/>
      <dgm:spPr/>
      <dgm:t>
        <a:bodyPr/>
        <a:lstStyle/>
        <a:p>
          <a:endParaRPr lang="ms-MY"/>
        </a:p>
      </dgm:t>
    </dgm:pt>
    <dgm:pt modelId="{10CCAB32-7095-4682-98F4-4E4330A1324E}" type="sibTrans" cxnId="{C3DC1EB0-A9C8-4BA6-908E-451B92D61868}">
      <dgm:prSet/>
      <dgm:spPr/>
      <dgm:t>
        <a:bodyPr/>
        <a:lstStyle/>
        <a:p>
          <a:endParaRPr lang="ms-MY"/>
        </a:p>
      </dgm:t>
    </dgm:pt>
    <dgm:pt modelId="{F42D0E30-5DD8-4436-A74C-95BBA1F1D4C2}" type="pres">
      <dgm:prSet presAssocID="{D3F971B2-F051-4E5A-BFC3-10B6D61FBBFB}" presName="Name0" presStyleCnt="0">
        <dgm:presLayoutVars>
          <dgm:orgChart val="1"/>
          <dgm:chPref val="1"/>
          <dgm:dir/>
          <dgm:animOne val="branch"/>
          <dgm:animLvl val="lvl"/>
          <dgm:resizeHandles/>
        </dgm:presLayoutVars>
      </dgm:prSet>
      <dgm:spPr/>
      <dgm:t>
        <a:bodyPr/>
        <a:lstStyle/>
        <a:p>
          <a:endParaRPr lang="en-US"/>
        </a:p>
      </dgm:t>
    </dgm:pt>
    <dgm:pt modelId="{2692E524-3D84-49FC-AAEF-980FDEF933CA}" type="pres">
      <dgm:prSet presAssocID="{0C4D7464-D1E1-406E-811A-979F790FF930}" presName="hierRoot1" presStyleCnt="0">
        <dgm:presLayoutVars>
          <dgm:hierBranch val="init"/>
        </dgm:presLayoutVars>
      </dgm:prSet>
      <dgm:spPr/>
    </dgm:pt>
    <dgm:pt modelId="{AE757F4D-7C4B-47C3-9118-2E05B0D34DC8}" type="pres">
      <dgm:prSet presAssocID="{0C4D7464-D1E1-406E-811A-979F790FF930}" presName="rootComposite1" presStyleCnt="0"/>
      <dgm:spPr/>
    </dgm:pt>
    <dgm:pt modelId="{60DEA6F3-8809-4E7F-8EFF-0633DEDBCB40}" type="pres">
      <dgm:prSet presAssocID="{0C4D7464-D1E1-406E-811A-979F790FF930}" presName="rootText1" presStyleLbl="alignAcc1" presStyleIdx="0" presStyleCnt="0" custScaleX="669487" custScaleY="339327">
        <dgm:presLayoutVars>
          <dgm:chPref val="3"/>
        </dgm:presLayoutVars>
      </dgm:prSet>
      <dgm:spPr/>
      <dgm:t>
        <a:bodyPr/>
        <a:lstStyle/>
        <a:p>
          <a:endParaRPr lang="en-US"/>
        </a:p>
      </dgm:t>
    </dgm:pt>
    <dgm:pt modelId="{F085FC63-D988-4475-88D5-664B86AC4302}" type="pres">
      <dgm:prSet presAssocID="{0C4D7464-D1E1-406E-811A-979F790FF930}" presName="topArc1" presStyleLbl="parChTrans1D1" presStyleIdx="0" presStyleCnt="20"/>
      <dgm:spPr/>
    </dgm:pt>
    <dgm:pt modelId="{EF0828CE-206D-4E84-87B6-A9FF658AD15D}" type="pres">
      <dgm:prSet presAssocID="{0C4D7464-D1E1-406E-811A-979F790FF930}" presName="bottomArc1" presStyleLbl="parChTrans1D1" presStyleIdx="1" presStyleCnt="20"/>
      <dgm:spPr/>
    </dgm:pt>
    <dgm:pt modelId="{634F43B9-2EFF-4978-B12C-14647B904136}" type="pres">
      <dgm:prSet presAssocID="{0C4D7464-D1E1-406E-811A-979F790FF930}" presName="topConnNode1" presStyleLbl="node1" presStyleIdx="0" presStyleCnt="0"/>
      <dgm:spPr/>
      <dgm:t>
        <a:bodyPr/>
        <a:lstStyle/>
        <a:p>
          <a:endParaRPr lang="en-US"/>
        </a:p>
      </dgm:t>
    </dgm:pt>
    <dgm:pt modelId="{69A9A392-12D0-4976-ABD6-EAB32E583567}" type="pres">
      <dgm:prSet presAssocID="{0C4D7464-D1E1-406E-811A-979F790FF930}" presName="hierChild2" presStyleCnt="0"/>
      <dgm:spPr/>
    </dgm:pt>
    <dgm:pt modelId="{D0D7B970-767B-4995-9C43-2E77FEA2A67A}" type="pres">
      <dgm:prSet presAssocID="{92581092-8BC4-435E-B333-596654B5BCAA}" presName="Name28" presStyleLbl="parChTrans1D2" presStyleIdx="0" presStyleCnt="2"/>
      <dgm:spPr/>
      <dgm:t>
        <a:bodyPr/>
        <a:lstStyle/>
        <a:p>
          <a:endParaRPr lang="en-US"/>
        </a:p>
      </dgm:t>
    </dgm:pt>
    <dgm:pt modelId="{632B0DBA-7B3D-4B3A-84BD-C26C21998DE0}" type="pres">
      <dgm:prSet presAssocID="{6DA37E57-D7E4-4A40-BE78-C3D4C5DBD444}" presName="hierRoot2" presStyleCnt="0">
        <dgm:presLayoutVars>
          <dgm:hierBranch val="init"/>
        </dgm:presLayoutVars>
      </dgm:prSet>
      <dgm:spPr/>
    </dgm:pt>
    <dgm:pt modelId="{DBFD318C-B30E-4CD3-96F8-D99435E57B7F}" type="pres">
      <dgm:prSet presAssocID="{6DA37E57-D7E4-4A40-BE78-C3D4C5DBD444}" presName="rootComposite2" presStyleCnt="0"/>
      <dgm:spPr/>
    </dgm:pt>
    <dgm:pt modelId="{11828BDC-C5AC-4B6E-A0B5-F12440CA4AC4}" type="pres">
      <dgm:prSet presAssocID="{6DA37E57-D7E4-4A40-BE78-C3D4C5DBD444}" presName="rootText2" presStyleLbl="alignAcc1" presStyleIdx="0" presStyleCnt="0" custScaleX="532206" custScaleY="238634">
        <dgm:presLayoutVars>
          <dgm:chPref val="3"/>
        </dgm:presLayoutVars>
      </dgm:prSet>
      <dgm:spPr/>
      <dgm:t>
        <a:bodyPr/>
        <a:lstStyle/>
        <a:p>
          <a:endParaRPr lang="ms-MY"/>
        </a:p>
      </dgm:t>
    </dgm:pt>
    <dgm:pt modelId="{5573EFD2-92D6-42C1-B166-2DF0D82DEFA7}" type="pres">
      <dgm:prSet presAssocID="{6DA37E57-D7E4-4A40-BE78-C3D4C5DBD444}" presName="topArc2" presStyleLbl="parChTrans1D1" presStyleIdx="2" presStyleCnt="20"/>
      <dgm:spPr/>
    </dgm:pt>
    <dgm:pt modelId="{8F0CD293-D0AE-4F9E-B106-8857DE964F8C}" type="pres">
      <dgm:prSet presAssocID="{6DA37E57-D7E4-4A40-BE78-C3D4C5DBD444}" presName="bottomArc2" presStyleLbl="parChTrans1D1" presStyleIdx="3" presStyleCnt="20"/>
      <dgm:spPr/>
    </dgm:pt>
    <dgm:pt modelId="{495B97AE-13EB-403D-B82E-3AE58E9E1342}" type="pres">
      <dgm:prSet presAssocID="{6DA37E57-D7E4-4A40-BE78-C3D4C5DBD444}" presName="topConnNode2" presStyleLbl="node2" presStyleIdx="0" presStyleCnt="0"/>
      <dgm:spPr/>
      <dgm:t>
        <a:bodyPr/>
        <a:lstStyle/>
        <a:p>
          <a:endParaRPr lang="en-US"/>
        </a:p>
      </dgm:t>
    </dgm:pt>
    <dgm:pt modelId="{05C813D3-D32F-488A-A52B-58192EFFEEA7}" type="pres">
      <dgm:prSet presAssocID="{6DA37E57-D7E4-4A40-BE78-C3D4C5DBD444}" presName="hierChild4" presStyleCnt="0"/>
      <dgm:spPr/>
    </dgm:pt>
    <dgm:pt modelId="{64305D9E-94AA-45DD-89A0-972445BC851E}" type="pres">
      <dgm:prSet presAssocID="{396C1A37-64E2-4E40-83C2-66FDBC522E21}" presName="Name28" presStyleLbl="parChTrans1D3" presStyleIdx="0" presStyleCnt="7"/>
      <dgm:spPr/>
      <dgm:t>
        <a:bodyPr/>
        <a:lstStyle/>
        <a:p>
          <a:endParaRPr lang="en-US"/>
        </a:p>
      </dgm:t>
    </dgm:pt>
    <dgm:pt modelId="{E221FE80-6F5F-43F8-B724-FA4D5B7120F2}" type="pres">
      <dgm:prSet presAssocID="{A0321802-38BE-4B70-81C6-966EB2B67C32}" presName="hierRoot2" presStyleCnt="0">
        <dgm:presLayoutVars>
          <dgm:hierBranch val="init"/>
        </dgm:presLayoutVars>
      </dgm:prSet>
      <dgm:spPr/>
    </dgm:pt>
    <dgm:pt modelId="{57C5C039-1CBE-4D2C-9C5D-F548919BEE78}" type="pres">
      <dgm:prSet presAssocID="{A0321802-38BE-4B70-81C6-966EB2B67C32}" presName="rootComposite2" presStyleCnt="0"/>
      <dgm:spPr/>
    </dgm:pt>
    <dgm:pt modelId="{5E833DC0-707C-4917-B45F-B90149764B3E}" type="pres">
      <dgm:prSet presAssocID="{A0321802-38BE-4B70-81C6-966EB2B67C32}" presName="rootText2" presStyleLbl="alignAcc1" presStyleIdx="0" presStyleCnt="0" custScaleX="410717" custScaleY="96439">
        <dgm:presLayoutVars>
          <dgm:chPref val="3"/>
        </dgm:presLayoutVars>
      </dgm:prSet>
      <dgm:spPr/>
      <dgm:t>
        <a:bodyPr/>
        <a:lstStyle/>
        <a:p>
          <a:endParaRPr lang="ms-MY"/>
        </a:p>
      </dgm:t>
    </dgm:pt>
    <dgm:pt modelId="{6BB66476-C66A-49B2-8B62-94E8BF981D2A}" type="pres">
      <dgm:prSet presAssocID="{A0321802-38BE-4B70-81C6-966EB2B67C32}" presName="topArc2" presStyleLbl="parChTrans1D1" presStyleIdx="4" presStyleCnt="20"/>
      <dgm:spPr/>
    </dgm:pt>
    <dgm:pt modelId="{24B4555B-9F82-4156-8DFD-EAF197E5F25B}" type="pres">
      <dgm:prSet presAssocID="{A0321802-38BE-4B70-81C6-966EB2B67C32}" presName="bottomArc2" presStyleLbl="parChTrans1D1" presStyleIdx="5" presStyleCnt="20"/>
      <dgm:spPr/>
    </dgm:pt>
    <dgm:pt modelId="{22C96851-EF0F-4E69-A53F-14FB00006D90}" type="pres">
      <dgm:prSet presAssocID="{A0321802-38BE-4B70-81C6-966EB2B67C32}" presName="topConnNode2" presStyleLbl="node3" presStyleIdx="0" presStyleCnt="0"/>
      <dgm:spPr/>
      <dgm:t>
        <a:bodyPr/>
        <a:lstStyle/>
        <a:p>
          <a:endParaRPr lang="en-US"/>
        </a:p>
      </dgm:t>
    </dgm:pt>
    <dgm:pt modelId="{B4EFE67C-EE06-48D8-AE4D-C780B452C08E}" type="pres">
      <dgm:prSet presAssocID="{A0321802-38BE-4B70-81C6-966EB2B67C32}" presName="hierChild4" presStyleCnt="0"/>
      <dgm:spPr/>
    </dgm:pt>
    <dgm:pt modelId="{ABA5A215-6078-401D-8588-EE4BA8955D90}" type="pres">
      <dgm:prSet presAssocID="{A0321802-38BE-4B70-81C6-966EB2B67C32}" presName="hierChild5" presStyleCnt="0"/>
      <dgm:spPr/>
    </dgm:pt>
    <dgm:pt modelId="{998C500C-7766-4400-888E-EA86BF8C33BF}" type="pres">
      <dgm:prSet presAssocID="{11B12874-1B6B-4C47-87C9-0AF57BACB5FF}" presName="Name28" presStyleLbl="parChTrans1D3" presStyleIdx="1" presStyleCnt="7"/>
      <dgm:spPr/>
      <dgm:t>
        <a:bodyPr/>
        <a:lstStyle/>
        <a:p>
          <a:endParaRPr lang="en-US"/>
        </a:p>
      </dgm:t>
    </dgm:pt>
    <dgm:pt modelId="{DB5D2309-1814-4FAD-A096-9BD68994C75B}" type="pres">
      <dgm:prSet presAssocID="{2544FB62-6B5D-4AEE-8816-F4BDECB05CF9}" presName="hierRoot2" presStyleCnt="0">
        <dgm:presLayoutVars>
          <dgm:hierBranch val="init"/>
        </dgm:presLayoutVars>
      </dgm:prSet>
      <dgm:spPr/>
    </dgm:pt>
    <dgm:pt modelId="{BF17D4CF-E2C7-46CA-9E96-E6BC458CD119}" type="pres">
      <dgm:prSet presAssocID="{2544FB62-6B5D-4AEE-8816-F4BDECB05CF9}" presName="rootComposite2" presStyleCnt="0"/>
      <dgm:spPr/>
    </dgm:pt>
    <dgm:pt modelId="{4BFE6024-8AC8-477E-86DB-3513545FF400}" type="pres">
      <dgm:prSet presAssocID="{2544FB62-6B5D-4AEE-8816-F4BDECB05CF9}" presName="rootText2" presStyleLbl="alignAcc1" presStyleIdx="0" presStyleCnt="0" custScaleX="410717" custScaleY="96439">
        <dgm:presLayoutVars>
          <dgm:chPref val="3"/>
        </dgm:presLayoutVars>
      </dgm:prSet>
      <dgm:spPr/>
      <dgm:t>
        <a:bodyPr/>
        <a:lstStyle/>
        <a:p>
          <a:endParaRPr lang="en-US"/>
        </a:p>
      </dgm:t>
    </dgm:pt>
    <dgm:pt modelId="{CE2314E8-DA34-4EBD-BC0A-34A3C354085C}" type="pres">
      <dgm:prSet presAssocID="{2544FB62-6B5D-4AEE-8816-F4BDECB05CF9}" presName="topArc2" presStyleLbl="parChTrans1D1" presStyleIdx="6" presStyleCnt="20"/>
      <dgm:spPr/>
    </dgm:pt>
    <dgm:pt modelId="{3D6D21AE-EA9B-4239-8D9D-FBB710007C65}" type="pres">
      <dgm:prSet presAssocID="{2544FB62-6B5D-4AEE-8816-F4BDECB05CF9}" presName="bottomArc2" presStyleLbl="parChTrans1D1" presStyleIdx="7" presStyleCnt="20"/>
      <dgm:spPr/>
    </dgm:pt>
    <dgm:pt modelId="{5C2944C8-CEFC-4097-A805-62A4978B7A01}" type="pres">
      <dgm:prSet presAssocID="{2544FB62-6B5D-4AEE-8816-F4BDECB05CF9}" presName="topConnNode2" presStyleLbl="node3" presStyleIdx="0" presStyleCnt="0"/>
      <dgm:spPr/>
      <dgm:t>
        <a:bodyPr/>
        <a:lstStyle/>
        <a:p>
          <a:endParaRPr lang="en-US"/>
        </a:p>
      </dgm:t>
    </dgm:pt>
    <dgm:pt modelId="{89FE354F-2F5B-4829-8553-314776370637}" type="pres">
      <dgm:prSet presAssocID="{2544FB62-6B5D-4AEE-8816-F4BDECB05CF9}" presName="hierChild4" presStyleCnt="0"/>
      <dgm:spPr/>
    </dgm:pt>
    <dgm:pt modelId="{C48B63F4-EC90-410B-90A7-4B57EE6FF392}" type="pres">
      <dgm:prSet presAssocID="{2544FB62-6B5D-4AEE-8816-F4BDECB05CF9}" presName="hierChild5" presStyleCnt="0"/>
      <dgm:spPr/>
    </dgm:pt>
    <dgm:pt modelId="{81BAE589-ED3A-4C2F-9EB4-38C72901DF3F}" type="pres">
      <dgm:prSet presAssocID="{995ACA61-7CAE-4005-B7A0-5ED145F9AE28}" presName="Name28" presStyleLbl="parChTrans1D3" presStyleIdx="2" presStyleCnt="7"/>
      <dgm:spPr/>
      <dgm:t>
        <a:bodyPr/>
        <a:lstStyle/>
        <a:p>
          <a:endParaRPr lang="en-US"/>
        </a:p>
      </dgm:t>
    </dgm:pt>
    <dgm:pt modelId="{B44A0F2D-71BD-4B46-9031-FB70FDB867DB}" type="pres">
      <dgm:prSet presAssocID="{84053970-3189-4968-94FE-5C5A6EDEECA7}" presName="hierRoot2" presStyleCnt="0">
        <dgm:presLayoutVars>
          <dgm:hierBranch val="init"/>
        </dgm:presLayoutVars>
      </dgm:prSet>
      <dgm:spPr/>
    </dgm:pt>
    <dgm:pt modelId="{0CDDA047-5AB0-4156-83B5-099541177E80}" type="pres">
      <dgm:prSet presAssocID="{84053970-3189-4968-94FE-5C5A6EDEECA7}" presName="rootComposite2" presStyleCnt="0"/>
      <dgm:spPr/>
    </dgm:pt>
    <dgm:pt modelId="{C4110288-5C12-4C7A-9DE0-D726B5503A86}" type="pres">
      <dgm:prSet presAssocID="{84053970-3189-4968-94FE-5C5A6EDEECA7}" presName="rootText2" presStyleLbl="alignAcc1" presStyleIdx="0" presStyleCnt="0" custScaleX="410717" custScaleY="96439">
        <dgm:presLayoutVars>
          <dgm:chPref val="3"/>
        </dgm:presLayoutVars>
      </dgm:prSet>
      <dgm:spPr/>
      <dgm:t>
        <a:bodyPr/>
        <a:lstStyle/>
        <a:p>
          <a:endParaRPr lang="ms-MY"/>
        </a:p>
      </dgm:t>
    </dgm:pt>
    <dgm:pt modelId="{DA54FD8B-F544-4178-B53D-153FA31D33DD}" type="pres">
      <dgm:prSet presAssocID="{84053970-3189-4968-94FE-5C5A6EDEECA7}" presName="topArc2" presStyleLbl="parChTrans1D1" presStyleIdx="8" presStyleCnt="20"/>
      <dgm:spPr/>
    </dgm:pt>
    <dgm:pt modelId="{DDF73A01-47DC-4DED-A17E-3D58565E8144}" type="pres">
      <dgm:prSet presAssocID="{84053970-3189-4968-94FE-5C5A6EDEECA7}" presName="bottomArc2" presStyleLbl="parChTrans1D1" presStyleIdx="9" presStyleCnt="20"/>
      <dgm:spPr/>
    </dgm:pt>
    <dgm:pt modelId="{6FF4912F-814F-489B-9966-82191873AC4E}" type="pres">
      <dgm:prSet presAssocID="{84053970-3189-4968-94FE-5C5A6EDEECA7}" presName="topConnNode2" presStyleLbl="node3" presStyleIdx="0" presStyleCnt="0"/>
      <dgm:spPr/>
      <dgm:t>
        <a:bodyPr/>
        <a:lstStyle/>
        <a:p>
          <a:endParaRPr lang="en-US"/>
        </a:p>
      </dgm:t>
    </dgm:pt>
    <dgm:pt modelId="{089A23BB-EE06-428A-9E11-C30C5058A0FB}" type="pres">
      <dgm:prSet presAssocID="{84053970-3189-4968-94FE-5C5A6EDEECA7}" presName="hierChild4" presStyleCnt="0"/>
      <dgm:spPr/>
    </dgm:pt>
    <dgm:pt modelId="{7F636487-1DCD-4140-A18C-E8D0AF3EE433}" type="pres">
      <dgm:prSet presAssocID="{84053970-3189-4968-94FE-5C5A6EDEECA7}" presName="hierChild5" presStyleCnt="0"/>
      <dgm:spPr/>
    </dgm:pt>
    <dgm:pt modelId="{207D3A61-43AB-40EC-B70B-409BE5261B98}" type="pres">
      <dgm:prSet presAssocID="{02562BC6-2036-452C-85CF-73D4C3C81DCC}" presName="Name28" presStyleLbl="parChTrans1D3" presStyleIdx="3" presStyleCnt="7"/>
      <dgm:spPr/>
      <dgm:t>
        <a:bodyPr/>
        <a:lstStyle/>
        <a:p>
          <a:endParaRPr lang="en-US"/>
        </a:p>
      </dgm:t>
    </dgm:pt>
    <dgm:pt modelId="{F79015D5-3C23-4A39-A6A9-18B86A24236E}" type="pres">
      <dgm:prSet presAssocID="{3B16DB75-E8D7-445A-9AB2-63667B962AD1}" presName="hierRoot2" presStyleCnt="0">
        <dgm:presLayoutVars>
          <dgm:hierBranch val="init"/>
        </dgm:presLayoutVars>
      </dgm:prSet>
      <dgm:spPr/>
    </dgm:pt>
    <dgm:pt modelId="{BD327017-B59F-4EEB-9A53-E28661D80A56}" type="pres">
      <dgm:prSet presAssocID="{3B16DB75-E8D7-445A-9AB2-63667B962AD1}" presName="rootComposite2" presStyleCnt="0"/>
      <dgm:spPr/>
    </dgm:pt>
    <dgm:pt modelId="{CE779321-7AC4-4EE5-AF7D-7A84B1AC6FA2}" type="pres">
      <dgm:prSet presAssocID="{3B16DB75-E8D7-445A-9AB2-63667B962AD1}" presName="rootText2" presStyleLbl="alignAcc1" presStyleIdx="0" presStyleCnt="0" custScaleX="410717" custScaleY="96439">
        <dgm:presLayoutVars>
          <dgm:chPref val="3"/>
        </dgm:presLayoutVars>
      </dgm:prSet>
      <dgm:spPr/>
      <dgm:t>
        <a:bodyPr/>
        <a:lstStyle/>
        <a:p>
          <a:endParaRPr lang="en-US"/>
        </a:p>
      </dgm:t>
    </dgm:pt>
    <dgm:pt modelId="{52D9D505-BCBB-416E-8A30-2A0DB22F2203}" type="pres">
      <dgm:prSet presAssocID="{3B16DB75-E8D7-445A-9AB2-63667B962AD1}" presName="topArc2" presStyleLbl="parChTrans1D1" presStyleIdx="10" presStyleCnt="20"/>
      <dgm:spPr/>
    </dgm:pt>
    <dgm:pt modelId="{AB5B1F73-DFB7-4722-8CEC-052F0F0AAADA}" type="pres">
      <dgm:prSet presAssocID="{3B16DB75-E8D7-445A-9AB2-63667B962AD1}" presName="bottomArc2" presStyleLbl="parChTrans1D1" presStyleIdx="11" presStyleCnt="20"/>
      <dgm:spPr/>
    </dgm:pt>
    <dgm:pt modelId="{89C67EE7-C87E-47CE-841B-CF9E88C66409}" type="pres">
      <dgm:prSet presAssocID="{3B16DB75-E8D7-445A-9AB2-63667B962AD1}" presName="topConnNode2" presStyleLbl="node3" presStyleIdx="0" presStyleCnt="0"/>
      <dgm:spPr/>
      <dgm:t>
        <a:bodyPr/>
        <a:lstStyle/>
        <a:p>
          <a:endParaRPr lang="en-US"/>
        </a:p>
      </dgm:t>
    </dgm:pt>
    <dgm:pt modelId="{A04980E1-09B4-4FCA-BEC0-68A1A0DB7547}" type="pres">
      <dgm:prSet presAssocID="{3B16DB75-E8D7-445A-9AB2-63667B962AD1}" presName="hierChild4" presStyleCnt="0"/>
      <dgm:spPr/>
    </dgm:pt>
    <dgm:pt modelId="{8CC75B0F-198B-44D7-A3F7-E4B6538996A7}" type="pres">
      <dgm:prSet presAssocID="{3B16DB75-E8D7-445A-9AB2-63667B962AD1}" presName="hierChild5" presStyleCnt="0"/>
      <dgm:spPr/>
    </dgm:pt>
    <dgm:pt modelId="{92B425E4-4181-4BD4-AD8A-5F049460EE17}" type="pres">
      <dgm:prSet presAssocID="{6DA37E57-D7E4-4A40-BE78-C3D4C5DBD444}" presName="hierChild5" presStyleCnt="0"/>
      <dgm:spPr/>
    </dgm:pt>
    <dgm:pt modelId="{C7815FD3-601B-4385-9077-A98F07288CBB}" type="pres">
      <dgm:prSet presAssocID="{C2CF669C-137D-43DE-A870-7B95CCB1B9D9}" presName="Name28" presStyleLbl="parChTrans1D2" presStyleIdx="1" presStyleCnt="2"/>
      <dgm:spPr/>
      <dgm:t>
        <a:bodyPr/>
        <a:lstStyle/>
        <a:p>
          <a:endParaRPr lang="en-US"/>
        </a:p>
      </dgm:t>
    </dgm:pt>
    <dgm:pt modelId="{914A3D3D-0794-4FCE-ACA5-EF6A451BA80B}" type="pres">
      <dgm:prSet presAssocID="{15CBCD9A-1687-4E0F-BAB8-1EE5956B4546}" presName="hierRoot2" presStyleCnt="0">
        <dgm:presLayoutVars>
          <dgm:hierBranch val="init"/>
        </dgm:presLayoutVars>
      </dgm:prSet>
      <dgm:spPr/>
    </dgm:pt>
    <dgm:pt modelId="{FEE392C2-5A0B-4B5C-94F4-F133531517CB}" type="pres">
      <dgm:prSet presAssocID="{15CBCD9A-1687-4E0F-BAB8-1EE5956B4546}" presName="rootComposite2" presStyleCnt="0"/>
      <dgm:spPr/>
    </dgm:pt>
    <dgm:pt modelId="{BA3B4E39-B2FB-4087-8390-6B575F5D00FE}" type="pres">
      <dgm:prSet presAssocID="{15CBCD9A-1687-4E0F-BAB8-1EE5956B4546}" presName="rootText2" presStyleLbl="alignAcc1" presStyleIdx="0" presStyleCnt="0" custScaleX="500581" custScaleY="249513">
        <dgm:presLayoutVars>
          <dgm:chPref val="3"/>
        </dgm:presLayoutVars>
      </dgm:prSet>
      <dgm:spPr/>
      <dgm:t>
        <a:bodyPr/>
        <a:lstStyle/>
        <a:p>
          <a:endParaRPr lang="ms-MY"/>
        </a:p>
      </dgm:t>
    </dgm:pt>
    <dgm:pt modelId="{FFC6BD5F-97B4-4B7A-A780-47C9F900FD17}" type="pres">
      <dgm:prSet presAssocID="{15CBCD9A-1687-4E0F-BAB8-1EE5956B4546}" presName="topArc2" presStyleLbl="parChTrans1D1" presStyleIdx="12" presStyleCnt="20"/>
      <dgm:spPr/>
    </dgm:pt>
    <dgm:pt modelId="{E9F3DF9E-0929-4FA3-9C1E-9F723DB04DE6}" type="pres">
      <dgm:prSet presAssocID="{15CBCD9A-1687-4E0F-BAB8-1EE5956B4546}" presName="bottomArc2" presStyleLbl="parChTrans1D1" presStyleIdx="13" presStyleCnt="20"/>
      <dgm:spPr/>
    </dgm:pt>
    <dgm:pt modelId="{CCCFF9AB-5922-4912-91BD-061F89D27C8E}" type="pres">
      <dgm:prSet presAssocID="{15CBCD9A-1687-4E0F-BAB8-1EE5956B4546}" presName="topConnNode2" presStyleLbl="node2" presStyleIdx="0" presStyleCnt="0"/>
      <dgm:spPr/>
      <dgm:t>
        <a:bodyPr/>
        <a:lstStyle/>
        <a:p>
          <a:endParaRPr lang="en-US"/>
        </a:p>
      </dgm:t>
    </dgm:pt>
    <dgm:pt modelId="{740C67F9-2B7C-4577-B075-2045956DD0FB}" type="pres">
      <dgm:prSet presAssocID="{15CBCD9A-1687-4E0F-BAB8-1EE5956B4546}" presName="hierChild4" presStyleCnt="0"/>
      <dgm:spPr/>
    </dgm:pt>
    <dgm:pt modelId="{5A7BA3D5-C8EF-483C-A467-6043DC89672C}" type="pres">
      <dgm:prSet presAssocID="{FE3F0F8A-9F07-4838-938A-B6D30CBBCA9B}" presName="Name28" presStyleLbl="parChTrans1D3" presStyleIdx="4" presStyleCnt="7"/>
      <dgm:spPr/>
      <dgm:t>
        <a:bodyPr/>
        <a:lstStyle/>
        <a:p>
          <a:endParaRPr lang="en-US"/>
        </a:p>
      </dgm:t>
    </dgm:pt>
    <dgm:pt modelId="{B4455151-57DF-4990-B5E1-455A1F7A9D58}" type="pres">
      <dgm:prSet presAssocID="{68E672B6-27C4-48CF-8440-65F3A282B61E}" presName="hierRoot2" presStyleCnt="0">
        <dgm:presLayoutVars>
          <dgm:hierBranch val="init"/>
        </dgm:presLayoutVars>
      </dgm:prSet>
      <dgm:spPr/>
    </dgm:pt>
    <dgm:pt modelId="{1FEDDCBC-6180-452A-BB62-2F190F0869CA}" type="pres">
      <dgm:prSet presAssocID="{68E672B6-27C4-48CF-8440-65F3A282B61E}" presName="rootComposite2" presStyleCnt="0"/>
      <dgm:spPr/>
    </dgm:pt>
    <dgm:pt modelId="{40DDF287-A368-4416-A3EA-5F23982BF5E0}" type="pres">
      <dgm:prSet presAssocID="{68E672B6-27C4-48CF-8440-65F3A282B61E}" presName="rootText2" presStyleLbl="alignAcc1" presStyleIdx="0" presStyleCnt="0" custScaleX="410717" custScaleY="96439">
        <dgm:presLayoutVars>
          <dgm:chPref val="3"/>
        </dgm:presLayoutVars>
      </dgm:prSet>
      <dgm:spPr/>
      <dgm:t>
        <a:bodyPr/>
        <a:lstStyle/>
        <a:p>
          <a:endParaRPr lang="ms-MY"/>
        </a:p>
      </dgm:t>
    </dgm:pt>
    <dgm:pt modelId="{A1345EE1-44A8-4BF1-AD75-2393ECE6DB25}" type="pres">
      <dgm:prSet presAssocID="{68E672B6-27C4-48CF-8440-65F3A282B61E}" presName="topArc2" presStyleLbl="parChTrans1D1" presStyleIdx="14" presStyleCnt="20"/>
      <dgm:spPr/>
    </dgm:pt>
    <dgm:pt modelId="{563BD0CB-3348-468E-97A6-7CF0647C86BD}" type="pres">
      <dgm:prSet presAssocID="{68E672B6-27C4-48CF-8440-65F3A282B61E}" presName="bottomArc2" presStyleLbl="parChTrans1D1" presStyleIdx="15" presStyleCnt="20"/>
      <dgm:spPr/>
    </dgm:pt>
    <dgm:pt modelId="{DAF3B0BB-8899-4901-81CC-F637CEE4581C}" type="pres">
      <dgm:prSet presAssocID="{68E672B6-27C4-48CF-8440-65F3A282B61E}" presName="topConnNode2" presStyleLbl="node3" presStyleIdx="0" presStyleCnt="0"/>
      <dgm:spPr/>
      <dgm:t>
        <a:bodyPr/>
        <a:lstStyle/>
        <a:p>
          <a:endParaRPr lang="en-US"/>
        </a:p>
      </dgm:t>
    </dgm:pt>
    <dgm:pt modelId="{1D578F08-F91B-43E0-8F8D-484F5B912C62}" type="pres">
      <dgm:prSet presAssocID="{68E672B6-27C4-48CF-8440-65F3A282B61E}" presName="hierChild4" presStyleCnt="0"/>
      <dgm:spPr/>
    </dgm:pt>
    <dgm:pt modelId="{E2028108-8639-4F29-B1E0-8E02FDE75260}" type="pres">
      <dgm:prSet presAssocID="{68E672B6-27C4-48CF-8440-65F3A282B61E}" presName="hierChild5" presStyleCnt="0"/>
      <dgm:spPr/>
    </dgm:pt>
    <dgm:pt modelId="{29F4B6C4-BBA7-450F-85E9-38A53E688765}" type="pres">
      <dgm:prSet presAssocID="{CC577918-80B1-44F3-AFE2-075377225BC6}" presName="Name28" presStyleLbl="parChTrans1D3" presStyleIdx="5" presStyleCnt="7"/>
      <dgm:spPr/>
      <dgm:t>
        <a:bodyPr/>
        <a:lstStyle/>
        <a:p>
          <a:endParaRPr lang="en-US"/>
        </a:p>
      </dgm:t>
    </dgm:pt>
    <dgm:pt modelId="{606C47CA-818A-40E9-9CE7-9B0F8B094EE2}" type="pres">
      <dgm:prSet presAssocID="{41F30C1B-7CC2-445B-8EBE-C44106914155}" presName="hierRoot2" presStyleCnt="0">
        <dgm:presLayoutVars>
          <dgm:hierBranch val="init"/>
        </dgm:presLayoutVars>
      </dgm:prSet>
      <dgm:spPr/>
    </dgm:pt>
    <dgm:pt modelId="{627013CF-E876-4B41-A9F3-91B885045B8C}" type="pres">
      <dgm:prSet presAssocID="{41F30C1B-7CC2-445B-8EBE-C44106914155}" presName="rootComposite2" presStyleCnt="0"/>
      <dgm:spPr/>
    </dgm:pt>
    <dgm:pt modelId="{9E6DA729-EDAC-42ED-BEAB-1A54937A8645}" type="pres">
      <dgm:prSet presAssocID="{41F30C1B-7CC2-445B-8EBE-C44106914155}" presName="rootText2" presStyleLbl="alignAcc1" presStyleIdx="0" presStyleCnt="0" custScaleX="410717" custScaleY="96439">
        <dgm:presLayoutVars>
          <dgm:chPref val="3"/>
        </dgm:presLayoutVars>
      </dgm:prSet>
      <dgm:spPr/>
      <dgm:t>
        <a:bodyPr/>
        <a:lstStyle/>
        <a:p>
          <a:endParaRPr lang="en-US"/>
        </a:p>
      </dgm:t>
    </dgm:pt>
    <dgm:pt modelId="{71CE9A7E-2850-4228-BAC6-0472376330D9}" type="pres">
      <dgm:prSet presAssocID="{41F30C1B-7CC2-445B-8EBE-C44106914155}" presName="topArc2" presStyleLbl="parChTrans1D1" presStyleIdx="16" presStyleCnt="20"/>
      <dgm:spPr/>
    </dgm:pt>
    <dgm:pt modelId="{46675499-38B6-4629-802A-6DA83B701B29}" type="pres">
      <dgm:prSet presAssocID="{41F30C1B-7CC2-445B-8EBE-C44106914155}" presName="bottomArc2" presStyleLbl="parChTrans1D1" presStyleIdx="17" presStyleCnt="20"/>
      <dgm:spPr/>
    </dgm:pt>
    <dgm:pt modelId="{4D7469A0-7268-4367-8759-31F13412AC3A}" type="pres">
      <dgm:prSet presAssocID="{41F30C1B-7CC2-445B-8EBE-C44106914155}" presName="topConnNode2" presStyleLbl="node3" presStyleIdx="0" presStyleCnt="0"/>
      <dgm:spPr/>
      <dgm:t>
        <a:bodyPr/>
        <a:lstStyle/>
        <a:p>
          <a:endParaRPr lang="en-US"/>
        </a:p>
      </dgm:t>
    </dgm:pt>
    <dgm:pt modelId="{AB974FEF-B74A-402F-9D0F-A386DFAAC12A}" type="pres">
      <dgm:prSet presAssocID="{41F30C1B-7CC2-445B-8EBE-C44106914155}" presName="hierChild4" presStyleCnt="0"/>
      <dgm:spPr/>
    </dgm:pt>
    <dgm:pt modelId="{994D4BB2-E62F-47F2-92EE-A2B1BA090794}" type="pres">
      <dgm:prSet presAssocID="{41F30C1B-7CC2-445B-8EBE-C44106914155}" presName="hierChild5" presStyleCnt="0"/>
      <dgm:spPr/>
    </dgm:pt>
    <dgm:pt modelId="{39C5FAAF-FAE8-4A1A-8F4A-2D6A0B9B5AEC}" type="pres">
      <dgm:prSet presAssocID="{02412D18-7056-4D47-8600-A823611394B5}" presName="Name28" presStyleLbl="parChTrans1D3" presStyleIdx="6" presStyleCnt="7"/>
      <dgm:spPr/>
      <dgm:t>
        <a:bodyPr/>
        <a:lstStyle/>
        <a:p>
          <a:endParaRPr lang="en-US"/>
        </a:p>
      </dgm:t>
    </dgm:pt>
    <dgm:pt modelId="{1D16FEB9-37CF-44E3-967A-C4226798A3DD}" type="pres">
      <dgm:prSet presAssocID="{A7E3398B-2031-40B8-B436-5D75A4CE8DEC}" presName="hierRoot2" presStyleCnt="0">
        <dgm:presLayoutVars>
          <dgm:hierBranch val="init"/>
        </dgm:presLayoutVars>
      </dgm:prSet>
      <dgm:spPr/>
    </dgm:pt>
    <dgm:pt modelId="{031316B3-BB6C-4A0F-B9B4-3D9D802D4263}" type="pres">
      <dgm:prSet presAssocID="{A7E3398B-2031-40B8-B436-5D75A4CE8DEC}" presName="rootComposite2" presStyleCnt="0"/>
      <dgm:spPr/>
    </dgm:pt>
    <dgm:pt modelId="{F4340786-3AA0-4632-BB12-00D8F979DD75}" type="pres">
      <dgm:prSet presAssocID="{A7E3398B-2031-40B8-B436-5D75A4CE8DEC}" presName="rootText2" presStyleLbl="alignAcc1" presStyleIdx="0" presStyleCnt="0" custScaleX="410717" custScaleY="96439">
        <dgm:presLayoutVars>
          <dgm:chPref val="3"/>
        </dgm:presLayoutVars>
      </dgm:prSet>
      <dgm:spPr/>
      <dgm:t>
        <a:bodyPr/>
        <a:lstStyle/>
        <a:p>
          <a:endParaRPr lang="en-US"/>
        </a:p>
      </dgm:t>
    </dgm:pt>
    <dgm:pt modelId="{74BC44FC-FD49-4B49-A585-97FA917C924B}" type="pres">
      <dgm:prSet presAssocID="{A7E3398B-2031-40B8-B436-5D75A4CE8DEC}" presName="topArc2" presStyleLbl="parChTrans1D1" presStyleIdx="18" presStyleCnt="20"/>
      <dgm:spPr/>
    </dgm:pt>
    <dgm:pt modelId="{70156ACC-3D6B-49B2-8454-CF313420B7F8}" type="pres">
      <dgm:prSet presAssocID="{A7E3398B-2031-40B8-B436-5D75A4CE8DEC}" presName="bottomArc2" presStyleLbl="parChTrans1D1" presStyleIdx="19" presStyleCnt="20"/>
      <dgm:spPr/>
    </dgm:pt>
    <dgm:pt modelId="{63391214-BFC0-40BB-B7A5-B54D491EBFD1}" type="pres">
      <dgm:prSet presAssocID="{A7E3398B-2031-40B8-B436-5D75A4CE8DEC}" presName="topConnNode2" presStyleLbl="node3" presStyleIdx="0" presStyleCnt="0"/>
      <dgm:spPr/>
      <dgm:t>
        <a:bodyPr/>
        <a:lstStyle/>
        <a:p>
          <a:endParaRPr lang="en-US"/>
        </a:p>
      </dgm:t>
    </dgm:pt>
    <dgm:pt modelId="{27E0DD9D-2589-43CC-A0DC-8AC7AE1D5ABA}" type="pres">
      <dgm:prSet presAssocID="{A7E3398B-2031-40B8-B436-5D75A4CE8DEC}" presName="hierChild4" presStyleCnt="0"/>
      <dgm:spPr/>
    </dgm:pt>
    <dgm:pt modelId="{3E42A062-1573-499D-B440-B4D2B1E43820}" type="pres">
      <dgm:prSet presAssocID="{A7E3398B-2031-40B8-B436-5D75A4CE8DEC}" presName="hierChild5" presStyleCnt="0"/>
      <dgm:spPr/>
    </dgm:pt>
    <dgm:pt modelId="{C1E4A2DB-0515-49D4-AF08-7F679EDB3D75}" type="pres">
      <dgm:prSet presAssocID="{15CBCD9A-1687-4E0F-BAB8-1EE5956B4546}" presName="hierChild5" presStyleCnt="0"/>
      <dgm:spPr/>
    </dgm:pt>
    <dgm:pt modelId="{2AADECF6-1022-453A-8FE4-2A8B1AB3E7C9}" type="pres">
      <dgm:prSet presAssocID="{0C4D7464-D1E1-406E-811A-979F790FF930}" presName="hierChild3" presStyleCnt="0"/>
      <dgm:spPr/>
    </dgm:pt>
  </dgm:ptLst>
  <dgm:cxnLst>
    <dgm:cxn modelId="{CEED1741-96A2-42D9-9AF0-9C8A3E0822EE}" srcId="{0C4D7464-D1E1-406E-811A-979F790FF930}" destId="{15CBCD9A-1687-4E0F-BAB8-1EE5956B4546}" srcOrd="1" destOrd="0" parTransId="{C2CF669C-137D-43DE-A870-7B95CCB1B9D9}" sibTransId="{4415761E-7AA7-4C22-AF1F-188B58321FF5}"/>
    <dgm:cxn modelId="{C3D164EE-B261-460E-8B28-21E5C74C5E00}" type="presOf" srcId="{995ACA61-7CAE-4005-B7A0-5ED145F9AE28}" destId="{81BAE589-ED3A-4C2F-9EB4-38C72901DF3F}" srcOrd="0" destOrd="0" presId="urn:microsoft.com/office/officeart/2008/layout/HalfCircleOrganizationChart"/>
    <dgm:cxn modelId="{C3DC1EB0-A9C8-4BA6-908E-451B92D61868}" srcId="{15CBCD9A-1687-4E0F-BAB8-1EE5956B4546}" destId="{A7E3398B-2031-40B8-B436-5D75A4CE8DEC}" srcOrd="2" destOrd="0" parTransId="{02412D18-7056-4D47-8600-A823611394B5}" sibTransId="{10CCAB32-7095-4682-98F4-4E4330A1324E}"/>
    <dgm:cxn modelId="{6811366F-28A0-407D-8D19-B9167C3E654E}" srcId="{0C4D7464-D1E1-406E-811A-979F790FF930}" destId="{6DA37E57-D7E4-4A40-BE78-C3D4C5DBD444}" srcOrd="0" destOrd="0" parTransId="{92581092-8BC4-435E-B333-596654B5BCAA}" sibTransId="{20F9ADF0-574D-44FF-9163-AFA6D49EC738}"/>
    <dgm:cxn modelId="{3A1817B4-F930-4529-A0F5-7F3B0735EA4F}" type="presOf" srcId="{41F30C1B-7CC2-445B-8EBE-C44106914155}" destId="{9E6DA729-EDAC-42ED-BEAB-1A54937A8645}" srcOrd="0" destOrd="0" presId="urn:microsoft.com/office/officeart/2008/layout/HalfCircleOrganizationChart"/>
    <dgm:cxn modelId="{EE95F6AF-79E8-4E77-9191-9A5FB5E8679E}" type="presOf" srcId="{68E672B6-27C4-48CF-8440-65F3A282B61E}" destId="{40DDF287-A368-4416-A3EA-5F23982BF5E0}" srcOrd="0" destOrd="0" presId="urn:microsoft.com/office/officeart/2008/layout/HalfCircleOrganizationChart"/>
    <dgm:cxn modelId="{880554ED-643E-44AD-A50A-C693846D6D81}" type="presOf" srcId="{3B16DB75-E8D7-445A-9AB2-63667B962AD1}" destId="{89C67EE7-C87E-47CE-841B-CF9E88C66409}" srcOrd="1" destOrd="0" presId="urn:microsoft.com/office/officeart/2008/layout/HalfCircleOrganizationChart"/>
    <dgm:cxn modelId="{61C27669-386E-489B-B53E-02C3D837162E}" type="presOf" srcId="{2544FB62-6B5D-4AEE-8816-F4BDECB05CF9}" destId="{4BFE6024-8AC8-477E-86DB-3513545FF400}" srcOrd="0" destOrd="0" presId="urn:microsoft.com/office/officeart/2008/layout/HalfCircleOrganizationChart"/>
    <dgm:cxn modelId="{0CE1777F-D374-4E12-8064-7712678CEE75}" type="presOf" srcId="{A0321802-38BE-4B70-81C6-966EB2B67C32}" destId="{22C96851-EF0F-4E69-A53F-14FB00006D90}" srcOrd="1" destOrd="0" presId="urn:microsoft.com/office/officeart/2008/layout/HalfCircleOrganizationChart"/>
    <dgm:cxn modelId="{6E7FEA8D-B137-4A9A-921D-1DB2692109A5}" type="presOf" srcId="{6DA37E57-D7E4-4A40-BE78-C3D4C5DBD444}" destId="{495B97AE-13EB-403D-B82E-3AE58E9E1342}" srcOrd="1" destOrd="0" presId="urn:microsoft.com/office/officeart/2008/layout/HalfCircleOrganizationChart"/>
    <dgm:cxn modelId="{2F0B7544-0848-40D4-9E3D-F25CB260B9F4}" type="presOf" srcId="{396C1A37-64E2-4E40-83C2-66FDBC522E21}" destId="{64305D9E-94AA-45DD-89A0-972445BC851E}" srcOrd="0" destOrd="0" presId="urn:microsoft.com/office/officeart/2008/layout/HalfCircleOrganizationChart"/>
    <dgm:cxn modelId="{35F414DF-0C78-4C94-ADF9-0E4EBBB2DD76}" type="presOf" srcId="{D3F971B2-F051-4E5A-BFC3-10B6D61FBBFB}" destId="{F42D0E30-5DD8-4436-A74C-95BBA1F1D4C2}" srcOrd="0" destOrd="0" presId="urn:microsoft.com/office/officeart/2008/layout/HalfCircleOrganizationChart"/>
    <dgm:cxn modelId="{46A8B4F0-3557-41C7-B199-CD440903DC40}" type="presOf" srcId="{02412D18-7056-4D47-8600-A823611394B5}" destId="{39C5FAAF-FAE8-4A1A-8F4A-2D6A0B9B5AEC}" srcOrd="0" destOrd="0" presId="urn:microsoft.com/office/officeart/2008/layout/HalfCircleOrganizationChart"/>
    <dgm:cxn modelId="{8CD36FFF-79E1-47DF-A2C4-8169321240AF}" type="presOf" srcId="{6DA37E57-D7E4-4A40-BE78-C3D4C5DBD444}" destId="{11828BDC-C5AC-4B6E-A0B5-F12440CA4AC4}" srcOrd="0" destOrd="0" presId="urn:microsoft.com/office/officeart/2008/layout/HalfCircleOrganizationChart"/>
    <dgm:cxn modelId="{E75B5BFA-B335-4AAF-8988-E86191B0779B}" srcId="{6DA37E57-D7E4-4A40-BE78-C3D4C5DBD444}" destId="{3B16DB75-E8D7-445A-9AB2-63667B962AD1}" srcOrd="3" destOrd="0" parTransId="{02562BC6-2036-452C-85CF-73D4C3C81DCC}" sibTransId="{E2D03621-3E41-4AB1-96FC-2FC9522F4B6D}"/>
    <dgm:cxn modelId="{7A26C492-DE1B-4832-A272-174688937B22}" type="presOf" srcId="{02562BC6-2036-452C-85CF-73D4C3C81DCC}" destId="{207D3A61-43AB-40EC-B70B-409BE5261B98}" srcOrd="0" destOrd="0" presId="urn:microsoft.com/office/officeart/2008/layout/HalfCircleOrganizationChart"/>
    <dgm:cxn modelId="{A4408D48-C93B-4570-915C-94735B3E4C3C}" type="presOf" srcId="{92581092-8BC4-435E-B333-596654B5BCAA}" destId="{D0D7B970-767B-4995-9C43-2E77FEA2A67A}" srcOrd="0" destOrd="0" presId="urn:microsoft.com/office/officeart/2008/layout/HalfCircleOrganizationChart"/>
    <dgm:cxn modelId="{B433E199-FF96-4C5F-803C-6EF15046F9C6}" type="presOf" srcId="{2544FB62-6B5D-4AEE-8816-F4BDECB05CF9}" destId="{5C2944C8-CEFC-4097-A805-62A4978B7A01}" srcOrd="1" destOrd="0" presId="urn:microsoft.com/office/officeart/2008/layout/HalfCircleOrganizationChart"/>
    <dgm:cxn modelId="{66B9B5CE-9B03-4B33-9E53-72943FF3D38D}" srcId="{15CBCD9A-1687-4E0F-BAB8-1EE5956B4546}" destId="{68E672B6-27C4-48CF-8440-65F3A282B61E}" srcOrd="0" destOrd="0" parTransId="{FE3F0F8A-9F07-4838-938A-B6D30CBBCA9B}" sibTransId="{D6F31482-8B50-4FE8-ADD4-3292A453F7BD}"/>
    <dgm:cxn modelId="{E31FC8CC-0082-4034-B4A7-85F79D055A73}" type="presOf" srcId="{CC577918-80B1-44F3-AFE2-075377225BC6}" destId="{29F4B6C4-BBA7-450F-85E9-38A53E688765}" srcOrd="0" destOrd="0" presId="urn:microsoft.com/office/officeart/2008/layout/HalfCircleOrganizationChart"/>
    <dgm:cxn modelId="{83085771-095A-4CA1-8B1B-F67A9075F0F2}" type="presOf" srcId="{A7E3398B-2031-40B8-B436-5D75A4CE8DEC}" destId="{63391214-BFC0-40BB-B7A5-B54D491EBFD1}" srcOrd="1" destOrd="0" presId="urn:microsoft.com/office/officeart/2008/layout/HalfCircleOrganizationChart"/>
    <dgm:cxn modelId="{172D3937-4B20-4336-9F9C-4ED9573E6200}" srcId="{15CBCD9A-1687-4E0F-BAB8-1EE5956B4546}" destId="{41F30C1B-7CC2-445B-8EBE-C44106914155}" srcOrd="1" destOrd="0" parTransId="{CC577918-80B1-44F3-AFE2-075377225BC6}" sibTransId="{69CCD0F3-E3B2-428D-9B5E-88705AB2F30B}"/>
    <dgm:cxn modelId="{2CB94A4E-95A4-46D7-9CF1-D05571272AFA}" type="presOf" srcId="{C2CF669C-137D-43DE-A870-7B95CCB1B9D9}" destId="{C7815FD3-601B-4385-9077-A98F07288CBB}" srcOrd="0" destOrd="0" presId="urn:microsoft.com/office/officeart/2008/layout/HalfCircleOrganizationChart"/>
    <dgm:cxn modelId="{1F93D4AD-F0E7-4DCF-97FA-1C8D867CB83B}" type="presOf" srcId="{15CBCD9A-1687-4E0F-BAB8-1EE5956B4546}" destId="{BA3B4E39-B2FB-4087-8390-6B575F5D00FE}" srcOrd="0" destOrd="0" presId="urn:microsoft.com/office/officeart/2008/layout/HalfCircleOrganizationChart"/>
    <dgm:cxn modelId="{D4993D38-2382-4A6F-ABC0-2992D34C96A4}" srcId="{6DA37E57-D7E4-4A40-BE78-C3D4C5DBD444}" destId="{A0321802-38BE-4B70-81C6-966EB2B67C32}" srcOrd="0" destOrd="0" parTransId="{396C1A37-64E2-4E40-83C2-66FDBC522E21}" sibTransId="{86D63DB7-1786-45C1-9647-F23636AAB515}"/>
    <dgm:cxn modelId="{ECB53944-B84D-4AAF-8952-7923CE3ECA4C}" type="presOf" srcId="{41F30C1B-7CC2-445B-8EBE-C44106914155}" destId="{4D7469A0-7268-4367-8759-31F13412AC3A}" srcOrd="1" destOrd="0" presId="urn:microsoft.com/office/officeart/2008/layout/HalfCircleOrganizationChart"/>
    <dgm:cxn modelId="{73D69BAD-D6C8-43E1-976B-E20115AFE3B0}" srcId="{D3F971B2-F051-4E5A-BFC3-10B6D61FBBFB}" destId="{0C4D7464-D1E1-406E-811A-979F790FF930}" srcOrd="0" destOrd="0" parTransId="{CDA44E66-5AC8-4AD2-8790-DF8BB78D06C0}" sibTransId="{578F8A00-A358-490D-88EF-E7F7FFB702E7}"/>
    <dgm:cxn modelId="{78EED681-56FB-432D-A725-69C7B9AAD55E}" type="presOf" srcId="{84053970-3189-4968-94FE-5C5A6EDEECA7}" destId="{C4110288-5C12-4C7A-9DE0-D726B5503A86}" srcOrd="0" destOrd="0" presId="urn:microsoft.com/office/officeart/2008/layout/HalfCircleOrganizationChart"/>
    <dgm:cxn modelId="{1E6C8517-A456-4780-A1DA-9130B0BAF2BC}" type="presOf" srcId="{3B16DB75-E8D7-445A-9AB2-63667B962AD1}" destId="{CE779321-7AC4-4EE5-AF7D-7A84B1AC6FA2}" srcOrd="0" destOrd="0" presId="urn:microsoft.com/office/officeart/2008/layout/HalfCircleOrganizationChart"/>
    <dgm:cxn modelId="{66164145-FBBA-4273-8D9C-1EFB05D4AF64}" type="presOf" srcId="{A7E3398B-2031-40B8-B436-5D75A4CE8DEC}" destId="{F4340786-3AA0-4632-BB12-00D8F979DD75}" srcOrd="0" destOrd="0" presId="urn:microsoft.com/office/officeart/2008/layout/HalfCircleOrganizationChart"/>
    <dgm:cxn modelId="{774A6E80-5C87-492C-9B21-4213287B44B4}" type="presOf" srcId="{0C4D7464-D1E1-406E-811A-979F790FF930}" destId="{634F43B9-2EFF-4978-B12C-14647B904136}" srcOrd="1" destOrd="0" presId="urn:microsoft.com/office/officeart/2008/layout/HalfCircleOrganizationChart"/>
    <dgm:cxn modelId="{75CFF6C8-A627-4477-9650-30DEC7F20238}" srcId="{6DA37E57-D7E4-4A40-BE78-C3D4C5DBD444}" destId="{84053970-3189-4968-94FE-5C5A6EDEECA7}" srcOrd="2" destOrd="0" parTransId="{995ACA61-7CAE-4005-B7A0-5ED145F9AE28}" sibTransId="{D7EC7868-62C2-4CCE-B34B-10E8F45DE8EF}"/>
    <dgm:cxn modelId="{FB13F05F-BBC4-4F4C-9397-E88E3F44DD19}" type="presOf" srcId="{84053970-3189-4968-94FE-5C5A6EDEECA7}" destId="{6FF4912F-814F-489B-9966-82191873AC4E}" srcOrd="1" destOrd="0" presId="urn:microsoft.com/office/officeart/2008/layout/HalfCircleOrganizationChart"/>
    <dgm:cxn modelId="{B9F4242D-CB49-4D35-BF1F-58670F462557}" type="presOf" srcId="{68E672B6-27C4-48CF-8440-65F3A282B61E}" destId="{DAF3B0BB-8899-4901-81CC-F637CEE4581C}" srcOrd="1" destOrd="0" presId="urn:microsoft.com/office/officeart/2008/layout/HalfCircleOrganizationChart"/>
    <dgm:cxn modelId="{DC8AAD77-841A-4432-9936-A3D46851A08C}" type="presOf" srcId="{FE3F0F8A-9F07-4838-938A-B6D30CBBCA9B}" destId="{5A7BA3D5-C8EF-483C-A467-6043DC89672C}" srcOrd="0" destOrd="0" presId="urn:microsoft.com/office/officeart/2008/layout/HalfCircleOrganizationChart"/>
    <dgm:cxn modelId="{DB18A6EC-5634-43FE-BBEC-3A2AF5EC3EBB}" type="presOf" srcId="{A0321802-38BE-4B70-81C6-966EB2B67C32}" destId="{5E833DC0-707C-4917-B45F-B90149764B3E}" srcOrd="0" destOrd="0" presId="urn:microsoft.com/office/officeart/2008/layout/HalfCircleOrganizationChart"/>
    <dgm:cxn modelId="{5617C92D-81B0-4F60-926E-4C8491808A49}" type="presOf" srcId="{11B12874-1B6B-4C47-87C9-0AF57BACB5FF}" destId="{998C500C-7766-4400-888E-EA86BF8C33BF}" srcOrd="0" destOrd="0" presId="urn:microsoft.com/office/officeart/2008/layout/HalfCircleOrganizationChart"/>
    <dgm:cxn modelId="{4F83338C-35D9-4A1E-981D-9012BE9BC6BB}" type="presOf" srcId="{15CBCD9A-1687-4E0F-BAB8-1EE5956B4546}" destId="{CCCFF9AB-5922-4912-91BD-061F89D27C8E}" srcOrd="1" destOrd="0" presId="urn:microsoft.com/office/officeart/2008/layout/HalfCircleOrganizationChart"/>
    <dgm:cxn modelId="{ADC3AC20-851F-4C61-B4F6-E27869D70633}" type="presOf" srcId="{0C4D7464-D1E1-406E-811A-979F790FF930}" destId="{60DEA6F3-8809-4E7F-8EFF-0633DEDBCB40}" srcOrd="0" destOrd="0" presId="urn:microsoft.com/office/officeart/2008/layout/HalfCircleOrganizationChart"/>
    <dgm:cxn modelId="{B322D129-D39A-4F9F-A848-56057353094A}" srcId="{6DA37E57-D7E4-4A40-BE78-C3D4C5DBD444}" destId="{2544FB62-6B5D-4AEE-8816-F4BDECB05CF9}" srcOrd="1" destOrd="0" parTransId="{11B12874-1B6B-4C47-87C9-0AF57BACB5FF}" sibTransId="{630544D8-1CC3-4E1D-A4C6-3A334046C538}"/>
    <dgm:cxn modelId="{0C565C26-FCB5-47D4-94D0-09F5E29004BD}" type="presParOf" srcId="{F42D0E30-5DD8-4436-A74C-95BBA1F1D4C2}" destId="{2692E524-3D84-49FC-AAEF-980FDEF933CA}" srcOrd="0" destOrd="0" presId="urn:microsoft.com/office/officeart/2008/layout/HalfCircleOrganizationChart"/>
    <dgm:cxn modelId="{34979725-7A93-47E6-B3BF-3C52271E6935}" type="presParOf" srcId="{2692E524-3D84-49FC-AAEF-980FDEF933CA}" destId="{AE757F4D-7C4B-47C3-9118-2E05B0D34DC8}" srcOrd="0" destOrd="0" presId="urn:microsoft.com/office/officeart/2008/layout/HalfCircleOrganizationChart"/>
    <dgm:cxn modelId="{FFBB0949-52FE-4F43-9C01-E6F554620C5F}" type="presParOf" srcId="{AE757F4D-7C4B-47C3-9118-2E05B0D34DC8}" destId="{60DEA6F3-8809-4E7F-8EFF-0633DEDBCB40}" srcOrd="0" destOrd="0" presId="urn:microsoft.com/office/officeart/2008/layout/HalfCircleOrganizationChart"/>
    <dgm:cxn modelId="{5F681B14-7562-4047-95B3-4A27FEEFDA42}" type="presParOf" srcId="{AE757F4D-7C4B-47C3-9118-2E05B0D34DC8}" destId="{F085FC63-D988-4475-88D5-664B86AC4302}" srcOrd="1" destOrd="0" presId="urn:microsoft.com/office/officeart/2008/layout/HalfCircleOrganizationChart"/>
    <dgm:cxn modelId="{AE70B3FE-9BDA-474E-89D8-D19275885DFC}" type="presParOf" srcId="{AE757F4D-7C4B-47C3-9118-2E05B0D34DC8}" destId="{EF0828CE-206D-4E84-87B6-A9FF658AD15D}" srcOrd="2" destOrd="0" presId="urn:microsoft.com/office/officeart/2008/layout/HalfCircleOrganizationChart"/>
    <dgm:cxn modelId="{F7907144-DA37-4A3C-8292-1F093F320F4E}" type="presParOf" srcId="{AE757F4D-7C4B-47C3-9118-2E05B0D34DC8}" destId="{634F43B9-2EFF-4978-B12C-14647B904136}" srcOrd="3" destOrd="0" presId="urn:microsoft.com/office/officeart/2008/layout/HalfCircleOrganizationChart"/>
    <dgm:cxn modelId="{3B033DA2-4550-44D7-A2D7-256E26AB46AE}" type="presParOf" srcId="{2692E524-3D84-49FC-AAEF-980FDEF933CA}" destId="{69A9A392-12D0-4976-ABD6-EAB32E583567}" srcOrd="1" destOrd="0" presId="urn:microsoft.com/office/officeart/2008/layout/HalfCircleOrganizationChart"/>
    <dgm:cxn modelId="{29297569-BC18-4C04-86E1-A40414312C53}" type="presParOf" srcId="{69A9A392-12D0-4976-ABD6-EAB32E583567}" destId="{D0D7B970-767B-4995-9C43-2E77FEA2A67A}" srcOrd="0" destOrd="0" presId="urn:microsoft.com/office/officeart/2008/layout/HalfCircleOrganizationChart"/>
    <dgm:cxn modelId="{41747B52-8250-4ACC-BAD1-51697B3F58B6}" type="presParOf" srcId="{69A9A392-12D0-4976-ABD6-EAB32E583567}" destId="{632B0DBA-7B3D-4B3A-84BD-C26C21998DE0}" srcOrd="1" destOrd="0" presId="urn:microsoft.com/office/officeart/2008/layout/HalfCircleOrganizationChart"/>
    <dgm:cxn modelId="{B61B4EBE-3838-4DF5-A480-C447E59B3C3A}" type="presParOf" srcId="{632B0DBA-7B3D-4B3A-84BD-C26C21998DE0}" destId="{DBFD318C-B30E-4CD3-96F8-D99435E57B7F}" srcOrd="0" destOrd="0" presId="urn:microsoft.com/office/officeart/2008/layout/HalfCircleOrganizationChart"/>
    <dgm:cxn modelId="{D6320F55-A0D6-448C-B7DF-268ABD4C600B}" type="presParOf" srcId="{DBFD318C-B30E-4CD3-96F8-D99435E57B7F}" destId="{11828BDC-C5AC-4B6E-A0B5-F12440CA4AC4}" srcOrd="0" destOrd="0" presId="urn:microsoft.com/office/officeart/2008/layout/HalfCircleOrganizationChart"/>
    <dgm:cxn modelId="{ADCAB967-9E1B-4FD1-835D-00C400BB93CF}" type="presParOf" srcId="{DBFD318C-B30E-4CD3-96F8-D99435E57B7F}" destId="{5573EFD2-92D6-42C1-B166-2DF0D82DEFA7}" srcOrd="1" destOrd="0" presId="urn:microsoft.com/office/officeart/2008/layout/HalfCircleOrganizationChart"/>
    <dgm:cxn modelId="{D9417ECA-EAA3-4CE1-BEEF-4096058BF6D0}" type="presParOf" srcId="{DBFD318C-B30E-4CD3-96F8-D99435E57B7F}" destId="{8F0CD293-D0AE-4F9E-B106-8857DE964F8C}" srcOrd="2" destOrd="0" presId="urn:microsoft.com/office/officeart/2008/layout/HalfCircleOrganizationChart"/>
    <dgm:cxn modelId="{98F7BF28-BC07-4F21-B9AE-430759C5BC38}" type="presParOf" srcId="{DBFD318C-B30E-4CD3-96F8-D99435E57B7F}" destId="{495B97AE-13EB-403D-B82E-3AE58E9E1342}" srcOrd="3" destOrd="0" presId="urn:microsoft.com/office/officeart/2008/layout/HalfCircleOrganizationChart"/>
    <dgm:cxn modelId="{48D9C434-62E9-42AC-9B93-7AA210B1FA7A}" type="presParOf" srcId="{632B0DBA-7B3D-4B3A-84BD-C26C21998DE0}" destId="{05C813D3-D32F-488A-A52B-58192EFFEEA7}" srcOrd="1" destOrd="0" presId="urn:microsoft.com/office/officeart/2008/layout/HalfCircleOrganizationChart"/>
    <dgm:cxn modelId="{C9B0DCA3-8A75-450B-B98C-A9BA530BB0AE}" type="presParOf" srcId="{05C813D3-D32F-488A-A52B-58192EFFEEA7}" destId="{64305D9E-94AA-45DD-89A0-972445BC851E}" srcOrd="0" destOrd="0" presId="urn:microsoft.com/office/officeart/2008/layout/HalfCircleOrganizationChart"/>
    <dgm:cxn modelId="{305CD0A8-46D9-48BF-BF24-90DD2349B95B}" type="presParOf" srcId="{05C813D3-D32F-488A-A52B-58192EFFEEA7}" destId="{E221FE80-6F5F-43F8-B724-FA4D5B7120F2}" srcOrd="1" destOrd="0" presId="urn:microsoft.com/office/officeart/2008/layout/HalfCircleOrganizationChart"/>
    <dgm:cxn modelId="{FF24EED8-FF27-4345-B622-C6CE39802A4E}" type="presParOf" srcId="{E221FE80-6F5F-43F8-B724-FA4D5B7120F2}" destId="{57C5C039-1CBE-4D2C-9C5D-F548919BEE78}" srcOrd="0" destOrd="0" presId="urn:microsoft.com/office/officeart/2008/layout/HalfCircleOrganizationChart"/>
    <dgm:cxn modelId="{100B893A-567D-474D-9C79-1E9CF9F2FC91}" type="presParOf" srcId="{57C5C039-1CBE-4D2C-9C5D-F548919BEE78}" destId="{5E833DC0-707C-4917-B45F-B90149764B3E}" srcOrd="0" destOrd="0" presId="urn:microsoft.com/office/officeart/2008/layout/HalfCircleOrganizationChart"/>
    <dgm:cxn modelId="{67CCF2DC-DDC3-43F8-AC79-62ECF248FC0C}" type="presParOf" srcId="{57C5C039-1CBE-4D2C-9C5D-F548919BEE78}" destId="{6BB66476-C66A-49B2-8B62-94E8BF981D2A}" srcOrd="1" destOrd="0" presId="urn:microsoft.com/office/officeart/2008/layout/HalfCircleOrganizationChart"/>
    <dgm:cxn modelId="{8A40B58C-5FBE-41E0-A2CE-BC7BF07B0F73}" type="presParOf" srcId="{57C5C039-1CBE-4D2C-9C5D-F548919BEE78}" destId="{24B4555B-9F82-4156-8DFD-EAF197E5F25B}" srcOrd="2" destOrd="0" presId="urn:microsoft.com/office/officeart/2008/layout/HalfCircleOrganizationChart"/>
    <dgm:cxn modelId="{A36B2A04-5228-447E-B265-1B1FF5F50BCC}" type="presParOf" srcId="{57C5C039-1CBE-4D2C-9C5D-F548919BEE78}" destId="{22C96851-EF0F-4E69-A53F-14FB00006D90}" srcOrd="3" destOrd="0" presId="urn:microsoft.com/office/officeart/2008/layout/HalfCircleOrganizationChart"/>
    <dgm:cxn modelId="{12A9172E-C075-40E0-973A-52917AE7D67B}" type="presParOf" srcId="{E221FE80-6F5F-43F8-B724-FA4D5B7120F2}" destId="{B4EFE67C-EE06-48D8-AE4D-C780B452C08E}" srcOrd="1" destOrd="0" presId="urn:microsoft.com/office/officeart/2008/layout/HalfCircleOrganizationChart"/>
    <dgm:cxn modelId="{6B7313DC-E04C-48A8-8105-E2C7E3E6EAD8}" type="presParOf" srcId="{E221FE80-6F5F-43F8-B724-FA4D5B7120F2}" destId="{ABA5A215-6078-401D-8588-EE4BA8955D90}" srcOrd="2" destOrd="0" presId="urn:microsoft.com/office/officeart/2008/layout/HalfCircleOrganizationChart"/>
    <dgm:cxn modelId="{C9C6FFDC-3545-4667-88EB-CBC7564B74F5}" type="presParOf" srcId="{05C813D3-D32F-488A-A52B-58192EFFEEA7}" destId="{998C500C-7766-4400-888E-EA86BF8C33BF}" srcOrd="2" destOrd="0" presId="urn:microsoft.com/office/officeart/2008/layout/HalfCircleOrganizationChart"/>
    <dgm:cxn modelId="{29842AD2-0A69-4AFC-BD2C-75B22CDDEC6A}" type="presParOf" srcId="{05C813D3-D32F-488A-A52B-58192EFFEEA7}" destId="{DB5D2309-1814-4FAD-A096-9BD68994C75B}" srcOrd="3" destOrd="0" presId="urn:microsoft.com/office/officeart/2008/layout/HalfCircleOrganizationChart"/>
    <dgm:cxn modelId="{F18EE99D-4B5A-46DC-A20A-D35909863D62}" type="presParOf" srcId="{DB5D2309-1814-4FAD-A096-9BD68994C75B}" destId="{BF17D4CF-E2C7-46CA-9E96-E6BC458CD119}" srcOrd="0" destOrd="0" presId="urn:microsoft.com/office/officeart/2008/layout/HalfCircleOrganizationChart"/>
    <dgm:cxn modelId="{9410992D-E5B2-4F88-9797-78800E3F32F4}" type="presParOf" srcId="{BF17D4CF-E2C7-46CA-9E96-E6BC458CD119}" destId="{4BFE6024-8AC8-477E-86DB-3513545FF400}" srcOrd="0" destOrd="0" presId="urn:microsoft.com/office/officeart/2008/layout/HalfCircleOrganizationChart"/>
    <dgm:cxn modelId="{09AF633A-52D6-4EC5-95EA-4C113F5038BB}" type="presParOf" srcId="{BF17D4CF-E2C7-46CA-9E96-E6BC458CD119}" destId="{CE2314E8-DA34-4EBD-BC0A-34A3C354085C}" srcOrd="1" destOrd="0" presId="urn:microsoft.com/office/officeart/2008/layout/HalfCircleOrganizationChart"/>
    <dgm:cxn modelId="{225909DE-3EF5-4D64-BC2B-E12E3D498D27}" type="presParOf" srcId="{BF17D4CF-E2C7-46CA-9E96-E6BC458CD119}" destId="{3D6D21AE-EA9B-4239-8D9D-FBB710007C65}" srcOrd="2" destOrd="0" presId="urn:microsoft.com/office/officeart/2008/layout/HalfCircleOrganizationChart"/>
    <dgm:cxn modelId="{3B981985-7200-407C-936A-211A18B7EA11}" type="presParOf" srcId="{BF17D4CF-E2C7-46CA-9E96-E6BC458CD119}" destId="{5C2944C8-CEFC-4097-A805-62A4978B7A01}" srcOrd="3" destOrd="0" presId="urn:microsoft.com/office/officeart/2008/layout/HalfCircleOrganizationChart"/>
    <dgm:cxn modelId="{60A4B0A3-95F9-4A23-9AC5-C65D566881F1}" type="presParOf" srcId="{DB5D2309-1814-4FAD-A096-9BD68994C75B}" destId="{89FE354F-2F5B-4829-8553-314776370637}" srcOrd="1" destOrd="0" presId="urn:microsoft.com/office/officeart/2008/layout/HalfCircleOrganizationChart"/>
    <dgm:cxn modelId="{6753625C-1474-471E-BF47-AED583F950A4}" type="presParOf" srcId="{DB5D2309-1814-4FAD-A096-9BD68994C75B}" destId="{C48B63F4-EC90-410B-90A7-4B57EE6FF392}" srcOrd="2" destOrd="0" presId="urn:microsoft.com/office/officeart/2008/layout/HalfCircleOrganizationChart"/>
    <dgm:cxn modelId="{125D6304-55CC-4FE3-8328-13BA0C3EC8EB}" type="presParOf" srcId="{05C813D3-D32F-488A-A52B-58192EFFEEA7}" destId="{81BAE589-ED3A-4C2F-9EB4-38C72901DF3F}" srcOrd="4" destOrd="0" presId="urn:microsoft.com/office/officeart/2008/layout/HalfCircleOrganizationChart"/>
    <dgm:cxn modelId="{784987D6-60B8-43D2-8361-ED23E43311E0}" type="presParOf" srcId="{05C813D3-D32F-488A-A52B-58192EFFEEA7}" destId="{B44A0F2D-71BD-4B46-9031-FB70FDB867DB}" srcOrd="5" destOrd="0" presId="urn:microsoft.com/office/officeart/2008/layout/HalfCircleOrganizationChart"/>
    <dgm:cxn modelId="{87E368B3-20DA-46B7-8DEA-409D9DC0BD3E}" type="presParOf" srcId="{B44A0F2D-71BD-4B46-9031-FB70FDB867DB}" destId="{0CDDA047-5AB0-4156-83B5-099541177E80}" srcOrd="0" destOrd="0" presId="urn:microsoft.com/office/officeart/2008/layout/HalfCircleOrganizationChart"/>
    <dgm:cxn modelId="{15CFFB76-7BF4-4CEA-AEC4-B336A274D068}" type="presParOf" srcId="{0CDDA047-5AB0-4156-83B5-099541177E80}" destId="{C4110288-5C12-4C7A-9DE0-D726B5503A86}" srcOrd="0" destOrd="0" presId="urn:microsoft.com/office/officeart/2008/layout/HalfCircleOrganizationChart"/>
    <dgm:cxn modelId="{070FC7BB-DF0A-4394-B4ED-F68ADFF2385A}" type="presParOf" srcId="{0CDDA047-5AB0-4156-83B5-099541177E80}" destId="{DA54FD8B-F544-4178-B53D-153FA31D33DD}" srcOrd="1" destOrd="0" presId="urn:microsoft.com/office/officeart/2008/layout/HalfCircleOrganizationChart"/>
    <dgm:cxn modelId="{274C48E5-F694-4365-BFAA-7CC00A642B6A}" type="presParOf" srcId="{0CDDA047-5AB0-4156-83B5-099541177E80}" destId="{DDF73A01-47DC-4DED-A17E-3D58565E8144}" srcOrd="2" destOrd="0" presId="urn:microsoft.com/office/officeart/2008/layout/HalfCircleOrganizationChart"/>
    <dgm:cxn modelId="{38FC09F8-CC82-40C2-90B1-9AF15A9AD278}" type="presParOf" srcId="{0CDDA047-5AB0-4156-83B5-099541177E80}" destId="{6FF4912F-814F-489B-9966-82191873AC4E}" srcOrd="3" destOrd="0" presId="urn:microsoft.com/office/officeart/2008/layout/HalfCircleOrganizationChart"/>
    <dgm:cxn modelId="{959B0E32-6DBC-436B-A0C4-A22685FFC6D0}" type="presParOf" srcId="{B44A0F2D-71BD-4B46-9031-FB70FDB867DB}" destId="{089A23BB-EE06-428A-9E11-C30C5058A0FB}" srcOrd="1" destOrd="0" presId="urn:microsoft.com/office/officeart/2008/layout/HalfCircleOrganizationChart"/>
    <dgm:cxn modelId="{81F225F7-DE02-47E1-8750-4F183A37F78A}" type="presParOf" srcId="{B44A0F2D-71BD-4B46-9031-FB70FDB867DB}" destId="{7F636487-1DCD-4140-A18C-E8D0AF3EE433}" srcOrd="2" destOrd="0" presId="urn:microsoft.com/office/officeart/2008/layout/HalfCircleOrganizationChart"/>
    <dgm:cxn modelId="{20F74A93-154B-41E4-A7DA-70F67098599D}" type="presParOf" srcId="{05C813D3-D32F-488A-A52B-58192EFFEEA7}" destId="{207D3A61-43AB-40EC-B70B-409BE5261B98}" srcOrd="6" destOrd="0" presId="urn:microsoft.com/office/officeart/2008/layout/HalfCircleOrganizationChart"/>
    <dgm:cxn modelId="{5D41D344-0B81-40E8-A089-2BE7BA21D75E}" type="presParOf" srcId="{05C813D3-D32F-488A-A52B-58192EFFEEA7}" destId="{F79015D5-3C23-4A39-A6A9-18B86A24236E}" srcOrd="7" destOrd="0" presId="urn:microsoft.com/office/officeart/2008/layout/HalfCircleOrganizationChart"/>
    <dgm:cxn modelId="{5E13AFF9-9DAD-49E0-B8A7-AED05308D633}" type="presParOf" srcId="{F79015D5-3C23-4A39-A6A9-18B86A24236E}" destId="{BD327017-B59F-4EEB-9A53-E28661D80A56}" srcOrd="0" destOrd="0" presId="urn:microsoft.com/office/officeart/2008/layout/HalfCircleOrganizationChart"/>
    <dgm:cxn modelId="{FBDF4029-31D6-4DA2-83C2-076B6EE83596}" type="presParOf" srcId="{BD327017-B59F-4EEB-9A53-E28661D80A56}" destId="{CE779321-7AC4-4EE5-AF7D-7A84B1AC6FA2}" srcOrd="0" destOrd="0" presId="urn:microsoft.com/office/officeart/2008/layout/HalfCircleOrganizationChart"/>
    <dgm:cxn modelId="{B86070C2-0D64-4422-AD9A-C11BB1623D41}" type="presParOf" srcId="{BD327017-B59F-4EEB-9A53-E28661D80A56}" destId="{52D9D505-BCBB-416E-8A30-2A0DB22F2203}" srcOrd="1" destOrd="0" presId="urn:microsoft.com/office/officeart/2008/layout/HalfCircleOrganizationChart"/>
    <dgm:cxn modelId="{74C64843-9294-4D83-B422-EC93D416F1BF}" type="presParOf" srcId="{BD327017-B59F-4EEB-9A53-E28661D80A56}" destId="{AB5B1F73-DFB7-4722-8CEC-052F0F0AAADA}" srcOrd="2" destOrd="0" presId="urn:microsoft.com/office/officeart/2008/layout/HalfCircleOrganizationChart"/>
    <dgm:cxn modelId="{DC9FB43E-73E3-45F8-860A-D7A5BBCBBC87}" type="presParOf" srcId="{BD327017-B59F-4EEB-9A53-E28661D80A56}" destId="{89C67EE7-C87E-47CE-841B-CF9E88C66409}" srcOrd="3" destOrd="0" presId="urn:microsoft.com/office/officeart/2008/layout/HalfCircleOrganizationChart"/>
    <dgm:cxn modelId="{8AC12F83-6F05-4CDA-8691-4149EFEF3951}" type="presParOf" srcId="{F79015D5-3C23-4A39-A6A9-18B86A24236E}" destId="{A04980E1-09B4-4FCA-BEC0-68A1A0DB7547}" srcOrd="1" destOrd="0" presId="urn:microsoft.com/office/officeart/2008/layout/HalfCircleOrganizationChart"/>
    <dgm:cxn modelId="{3B332983-3809-4E27-AB7D-4BF7E29E99C3}" type="presParOf" srcId="{F79015D5-3C23-4A39-A6A9-18B86A24236E}" destId="{8CC75B0F-198B-44D7-A3F7-E4B6538996A7}" srcOrd="2" destOrd="0" presId="urn:microsoft.com/office/officeart/2008/layout/HalfCircleOrganizationChart"/>
    <dgm:cxn modelId="{94C3EE9C-E63D-4850-8A11-9906DB0C9F55}" type="presParOf" srcId="{632B0DBA-7B3D-4B3A-84BD-C26C21998DE0}" destId="{92B425E4-4181-4BD4-AD8A-5F049460EE17}" srcOrd="2" destOrd="0" presId="urn:microsoft.com/office/officeart/2008/layout/HalfCircleOrganizationChart"/>
    <dgm:cxn modelId="{DB575DDA-5E17-49DB-B490-4A97405E9918}" type="presParOf" srcId="{69A9A392-12D0-4976-ABD6-EAB32E583567}" destId="{C7815FD3-601B-4385-9077-A98F07288CBB}" srcOrd="2" destOrd="0" presId="urn:microsoft.com/office/officeart/2008/layout/HalfCircleOrganizationChart"/>
    <dgm:cxn modelId="{5A816E99-18A7-4AFE-BAE7-6D56FAA793F4}" type="presParOf" srcId="{69A9A392-12D0-4976-ABD6-EAB32E583567}" destId="{914A3D3D-0794-4FCE-ACA5-EF6A451BA80B}" srcOrd="3" destOrd="0" presId="urn:microsoft.com/office/officeart/2008/layout/HalfCircleOrganizationChart"/>
    <dgm:cxn modelId="{64D6C70E-55F8-47A5-BB5C-40128C5950A7}" type="presParOf" srcId="{914A3D3D-0794-4FCE-ACA5-EF6A451BA80B}" destId="{FEE392C2-5A0B-4B5C-94F4-F133531517CB}" srcOrd="0" destOrd="0" presId="urn:microsoft.com/office/officeart/2008/layout/HalfCircleOrganizationChart"/>
    <dgm:cxn modelId="{D830A570-34A2-4C44-BED6-C4A18460584B}" type="presParOf" srcId="{FEE392C2-5A0B-4B5C-94F4-F133531517CB}" destId="{BA3B4E39-B2FB-4087-8390-6B575F5D00FE}" srcOrd="0" destOrd="0" presId="urn:microsoft.com/office/officeart/2008/layout/HalfCircleOrganizationChart"/>
    <dgm:cxn modelId="{73BF572D-0DE2-49F6-96BE-B38C78AB7F79}" type="presParOf" srcId="{FEE392C2-5A0B-4B5C-94F4-F133531517CB}" destId="{FFC6BD5F-97B4-4B7A-A780-47C9F900FD17}" srcOrd="1" destOrd="0" presId="urn:microsoft.com/office/officeart/2008/layout/HalfCircleOrganizationChart"/>
    <dgm:cxn modelId="{20B1E3C9-AC52-45ED-8956-F3F1DB1BF26B}" type="presParOf" srcId="{FEE392C2-5A0B-4B5C-94F4-F133531517CB}" destId="{E9F3DF9E-0929-4FA3-9C1E-9F723DB04DE6}" srcOrd="2" destOrd="0" presId="urn:microsoft.com/office/officeart/2008/layout/HalfCircleOrganizationChart"/>
    <dgm:cxn modelId="{72D8269F-6CFE-4ACB-80FD-1154FA476C4C}" type="presParOf" srcId="{FEE392C2-5A0B-4B5C-94F4-F133531517CB}" destId="{CCCFF9AB-5922-4912-91BD-061F89D27C8E}" srcOrd="3" destOrd="0" presId="urn:microsoft.com/office/officeart/2008/layout/HalfCircleOrganizationChart"/>
    <dgm:cxn modelId="{C2F08D93-44F2-494D-A435-ACE3002CA867}" type="presParOf" srcId="{914A3D3D-0794-4FCE-ACA5-EF6A451BA80B}" destId="{740C67F9-2B7C-4577-B075-2045956DD0FB}" srcOrd="1" destOrd="0" presId="urn:microsoft.com/office/officeart/2008/layout/HalfCircleOrganizationChart"/>
    <dgm:cxn modelId="{5E124E9B-FC13-441B-BC90-35D2A046CB9E}" type="presParOf" srcId="{740C67F9-2B7C-4577-B075-2045956DD0FB}" destId="{5A7BA3D5-C8EF-483C-A467-6043DC89672C}" srcOrd="0" destOrd="0" presId="urn:microsoft.com/office/officeart/2008/layout/HalfCircleOrganizationChart"/>
    <dgm:cxn modelId="{8E4D235D-D499-4F90-9712-BE8CA8610DBC}" type="presParOf" srcId="{740C67F9-2B7C-4577-B075-2045956DD0FB}" destId="{B4455151-57DF-4990-B5E1-455A1F7A9D58}" srcOrd="1" destOrd="0" presId="urn:microsoft.com/office/officeart/2008/layout/HalfCircleOrganizationChart"/>
    <dgm:cxn modelId="{10480116-A9C1-471D-8C4F-6A93183FEA07}" type="presParOf" srcId="{B4455151-57DF-4990-B5E1-455A1F7A9D58}" destId="{1FEDDCBC-6180-452A-BB62-2F190F0869CA}" srcOrd="0" destOrd="0" presId="urn:microsoft.com/office/officeart/2008/layout/HalfCircleOrganizationChart"/>
    <dgm:cxn modelId="{8AF17F0E-B9CF-4F26-8D9C-59CAE78BF018}" type="presParOf" srcId="{1FEDDCBC-6180-452A-BB62-2F190F0869CA}" destId="{40DDF287-A368-4416-A3EA-5F23982BF5E0}" srcOrd="0" destOrd="0" presId="urn:microsoft.com/office/officeart/2008/layout/HalfCircleOrganizationChart"/>
    <dgm:cxn modelId="{F57ECC8A-7FD1-43F5-A14D-BD82F2E1AFF0}" type="presParOf" srcId="{1FEDDCBC-6180-452A-BB62-2F190F0869CA}" destId="{A1345EE1-44A8-4BF1-AD75-2393ECE6DB25}" srcOrd="1" destOrd="0" presId="urn:microsoft.com/office/officeart/2008/layout/HalfCircleOrganizationChart"/>
    <dgm:cxn modelId="{FB78F1BE-7E93-486E-AADC-51621E3DDAEF}" type="presParOf" srcId="{1FEDDCBC-6180-452A-BB62-2F190F0869CA}" destId="{563BD0CB-3348-468E-97A6-7CF0647C86BD}" srcOrd="2" destOrd="0" presId="urn:microsoft.com/office/officeart/2008/layout/HalfCircleOrganizationChart"/>
    <dgm:cxn modelId="{126E1A4C-6486-4B28-96E4-A292DAC91996}" type="presParOf" srcId="{1FEDDCBC-6180-452A-BB62-2F190F0869CA}" destId="{DAF3B0BB-8899-4901-81CC-F637CEE4581C}" srcOrd="3" destOrd="0" presId="urn:microsoft.com/office/officeart/2008/layout/HalfCircleOrganizationChart"/>
    <dgm:cxn modelId="{DE847364-2A9C-4CA9-A617-18F831B88783}" type="presParOf" srcId="{B4455151-57DF-4990-B5E1-455A1F7A9D58}" destId="{1D578F08-F91B-43E0-8F8D-484F5B912C62}" srcOrd="1" destOrd="0" presId="urn:microsoft.com/office/officeart/2008/layout/HalfCircleOrganizationChart"/>
    <dgm:cxn modelId="{CDDC48D7-3D9A-4AF9-B679-15B59D343A6D}" type="presParOf" srcId="{B4455151-57DF-4990-B5E1-455A1F7A9D58}" destId="{E2028108-8639-4F29-B1E0-8E02FDE75260}" srcOrd="2" destOrd="0" presId="urn:microsoft.com/office/officeart/2008/layout/HalfCircleOrganizationChart"/>
    <dgm:cxn modelId="{619A33E9-8F73-4BF8-8519-0B6A5AA48274}" type="presParOf" srcId="{740C67F9-2B7C-4577-B075-2045956DD0FB}" destId="{29F4B6C4-BBA7-450F-85E9-38A53E688765}" srcOrd="2" destOrd="0" presId="urn:microsoft.com/office/officeart/2008/layout/HalfCircleOrganizationChart"/>
    <dgm:cxn modelId="{BCBC2EAC-ECD7-49EF-9282-34BE7C5498BC}" type="presParOf" srcId="{740C67F9-2B7C-4577-B075-2045956DD0FB}" destId="{606C47CA-818A-40E9-9CE7-9B0F8B094EE2}" srcOrd="3" destOrd="0" presId="urn:microsoft.com/office/officeart/2008/layout/HalfCircleOrganizationChart"/>
    <dgm:cxn modelId="{C8E6C53A-643D-402A-A95F-FF7CC225A4A5}" type="presParOf" srcId="{606C47CA-818A-40E9-9CE7-9B0F8B094EE2}" destId="{627013CF-E876-4B41-A9F3-91B885045B8C}" srcOrd="0" destOrd="0" presId="urn:microsoft.com/office/officeart/2008/layout/HalfCircleOrganizationChart"/>
    <dgm:cxn modelId="{C82C53EC-0642-413A-938A-B42D91D09B37}" type="presParOf" srcId="{627013CF-E876-4B41-A9F3-91B885045B8C}" destId="{9E6DA729-EDAC-42ED-BEAB-1A54937A8645}" srcOrd="0" destOrd="0" presId="urn:microsoft.com/office/officeart/2008/layout/HalfCircleOrganizationChart"/>
    <dgm:cxn modelId="{6A8E7C3A-35D3-497B-9254-050022EEA3DE}" type="presParOf" srcId="{627013CF-E876-4B41-A9F3-91B885045B8C}" destId="{71CE9A7E-2850-4228-BAC6-0472376330D9}" srcOrd="1" destOrd="0" presId="urn:microsoft.com/office/officeart/2008/layout/HalfCircleOrganizationChart"/>
    <dgm:cxn modelId="{2038CAAE-C07A-4FE6-9372-CC366F60B4C6}" type="presParOf" srcId="{627013CF-E876-4B41-A9F3-91B885045B8C}" destId="{46675499-38B6-4629-802A-6DA83B701B29}" srcOrd="2" destOrd="0" presId="urn:microsoft.com/office/officeart/2008/layout/HalfCircleOrganizationChart"/>
    <dgm:cxn modelId="{1D33C2E0-DFDD-4B2A-A08A-171275AD46F6}" type="presParOf" srcId="{627013CF-E876-4B41-A9F3-91B885045B8C}" destId="{4D7469A0-7268-4367-8759-31F13412AC3A}" srcOrd="3" destOrd="0" presId="urn:microsoft.com/office/officeart/2008/layout/HalfCircleOrganizationChart"/>
    <dgm:cxn modelId="{BDFEF065-58E8-4EB5-81C6-367909D75C63}" type="presParOf" srcId="{606C47CA-818A-40E9-9CE7-9B0F8B094EE2}" destId="{AB974FEF-B74A-402F-9D0F-A386DFAAC12A}" srcOrd="1" destOrd="0" presId="urn:microsoft.com/office/officeart/2008/layout/HalfCircleOrganizationChart"/>
    <dgm:cxn modelId="{80819B2D-001E-4B85-AAA2-531D8BF0B26F}" type="presParOf" srcId="{606C47CA-818A-40E9-9CE7-9B0F8B094EE2}" destId="{994D4BB2-E62F-47F2-92EE-A2B1BA090794}" srcOrd="2" destOrd="0" presId="urn:microsoft.com/office/officeart/2008/layout/HalfCircleOrganizationChart"/>
    <dgm:cxn modelId="{BDA1A592-C729-4848-9B0D-28909208EBE3}" type="presParOf" srcId="{740C67F9-2B7C-4577-B075-2045956DD0FB}" destId="{39C5FAAF-FAE8-4A1A-8F4A-2D6A0B9B5AEC}" srcOrd="4" destOrd="0" presId="urn:microsoft.com/office/officeart/2008/layout/HalfCircleOrganizationChart"/>
    <dgm:cxn modelId="{84EF02CA-2B5B-4367-889D-99F1CD2CF1EC}" type="presParOf" srcId="{740C67F9-2B7C-4577-B075-2045956DD0FB}" destId="{1D16FEB9-37CF-44E3-967A-C4226798A3DD}" srcOrd="5" destOrd="0" presId="urn:microsoft.com/office/officeart/2008/layout/HalfCircleOrganizationChart"/>
    <dgm:cxn modelId="{237F929A-F0CA-4522-8F1E-8FA2EDE67B19}" type="presParOf" srcId="{1D16FEB9-37CF-44E3-967A-C4226798A3DD}" destId="{031316B3-BB6C-4A0F-B9B4-3D9D802D4263}" srcOrd="0" destOrd="0" presId="urn:microsoft.com/office/officeart/2008/layout/HalfCircleOrganizationChart"/>
    <dgm:cxn modelId="{F9C17534-D7BD-4947-BD34-7CA28A169238}" type="presParOf" srcId="{031316B3-BB6C-4A0F-B9B4-3D9D802D4263}" destId="{F4340786-3AA0-4632-BB12-00D8F979DD75}" srcOrd="0" destOrd="0" presId="urn:microsoft.com/office/officeart/2008/layout/HalfCircleOrganizationChart"/>
    <dgm:cxn modelId="{79709EB9-B5AB-4AAA-9B09-0073E96BFC1E}" type="presParOf" srcId="{031316B3-BB6C-4A0F-B9B4-3D9D802D4263}" destId="{74BC44FC-FD49-4B49-A585-97FA917C924B}" srcOrd="1" destOrd="0" presId="urn:microsoft.com/office/officeart/2008/layout/HalfCircleOrganizationChart"/>
    <dgm:cxn modelId="{3F1C3AB5-E0B5-4EB0-B694-AF81948A23DF}" type="presParOf" srcId="{031316B3-BB6C-4A0F-B9B4-3D9D802D4263}" destId="{70156ACC-3D6B-49B2-8454-CF313420B7F8}" srcOrd="2" destOrd="0" presId="urn:microsoft.com/office/officeart/2008/layout/HalfCircleOrganizationChart"/>
    <dgm:cxn modelId="{F9FAF78E-2142-4A6F-9C6B-D5A158A14DCB}" type="presParOf" srcId="{031316B3-BB6C-4A0F-B9B4-3D9D802D4263}" destId="{63391214-BFC0-40BB-B7A5-B54D491EBFD1}" srcOrd="3" destOrd="0" presId="urn:microsoft.com/office/officeart/2008/layout/HalfCircleOrganizationChart"/>
    <dgm:cxn modelId="{CCB2D326-8BB2-4F7E-BE44-21CD9C928EEF}" type="presParOf" srcId="{1D16FEB9-37CF-44E3-967A-C4226798A3DD}" destId="{27E0DD9D-2589-43CC-A0DC-8AC7AE1D5ABA}" srcOrd="1" destOrd="0" presId="urn:microsoft.com/office/officeart/2008/layout/HalfCircleOrganizationChart"/>
    <dgm:cxn modelId="{41153D0E-BEE2-40C0-9391-138FA2466297}" type="presParOf" srcId="{1D16FEB9-37CF-44E3-967A-C4226798A3DD}" destId="{3E42A062-1573-499D-B440-B4D2B1E43820}" srcOrd="2" destOrd="0" presId="urn:microsoft.com/office/officeart/2008/layout/HalfCircleOrganizationChart"/>
    <dgm:cxn modelId="{7908E7EB-70DE-470F-82EF-D48B6B0A84D9}" type="presParOf" srcId="{914A3D3D-0794-4FCE-ACA5-EF6A451BA80B}" destId="{C1E4A2DB-0515-49D4-AF08-7F679EDB3D75}" srcOrd="2" destOrd="0" presId="urn:microsoft.com/office/officeart/2008/layout/HalfCircleOrganizationChart"/>
    <dgm:cxn modelId="{71F54EC3-3EFD-423A-ADF2-E1C1C90F3F47}" type="presParOf" srcId="{2692E524-3D84-49FC-AAEF-980FDEF933CA}" destId="{2AADECF6-1022-453A-8FE4-2A8B1AB3E7C9}"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AE3EBA1-1A6B-4515-8D7A-EE2640A06289}"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571E6D0-8BCA-4598-ADC4-E9E86D3D9097}">
      <dgm:prSet phldrT="[Text]"/>
      <dgm:spPr>
        <a:solidFill>
          <a:srgbClr val="EFC7E4"/>
        </a:solidFill>
      </dgm:spPr>
      <dgm:t>
        <a:bodyPr/>
        <a:lstStyle/>
        <a:p>
          <a:r>
            <a:rPr lang="en-US" dirty="0" smtClean="0"/>
            <a:t>Cost-oriented method</a:t>
          </a:r>
          <a:endParaRPr lang="en-US" dirty="0"/>
        </a:p>
      </dgm:t>
    </dgm:pt>
    <dgm:pt modelId="{C772AB30-F6F7-4855-BDBA-872F4414AE22}" type="parTrans" cxnId="{C5C83032-00B5-4A04-BF01-5120EC7C54CD}">
      <dgm:prSet/>
      <dgm:spPr/>
      <dgm:t>
        <a:bodyPr/>
        <a:lstStyle/>
        <a:p>
          <a:endParaRPr lang="en-US"/>
        </a:p>
      </dgm:t>
    </dgm:pt>
    <dgm:pt modelId="{76D380C6-834D-4FD6-8922-3EB18D24031A}" type="sibTrans" cxnId="{C5C83032-00B5-4A04-BF01-5120EC7C54CD}">
      <dgm:prSet/>
      <dgm:spPr/>
      <dgm:t>
        <a:bodyPr/>
        <a:lstStyle/>
        <a:p>
          <a:endParaRPr lang="en-US"/>
        </a:p>
      </dgm:t>
    </dgm:pt>
    <dgm:pt modelId="{68D69F72-71B9-44E4-9197-187D5AE05B24}">
      <dgm:prSet phldrT="[Text]"/>
      <dgm:spPr>
        <a:solidFill>
          <a:schemeClr val="accent2">
            <a:lumMod val="40000"/>
            <a:lumOff val="60000"/>
          </a:schemeClr>
        </a:solidFill>
      </dgm:spPr>
      <dgm:t>
        <a:bodyPr/>
        <a:lstStyle/>
        <a:p>
          <a:r>
            <a:rPr lang="en-US" dirty="0" smtClean="0"/>
            <a:t>Competition-oriented method</a:t>
          </a:r>
          <a:endParaRPr lang="en-US" dirty="0"/>
        </a:p>
      </dgm:t>
    </dgm:pt>
    <dgm:pt modelId="{A08EB767-C739-4A4A-9C5D-6AE0E91C7ECE}" type="parTrans" cxnId="{6914B588-6704-481D-B2C8-AB54C5B65EE4}">
      <dgm:prSet/>
      <dgm:spPr/>
      <dgm:t>
        <a:bodyPr/>
        <a:lstStyle/>
        <a:p>
          <a:endParaRPr lang="en-US"/>
        </a:p>
      </dgm:t>
    </dgm:pt>
    <dgm:pt modelId="{69865822-F880-4353-818E-9E8D09F4CD73}" type="sibTrans" cxnId="{6914B588-6704-481D-B2C8-AB54C5B65EE4}">
      <dgm:prSet/>
      <dgm:spPr/>
      <dgm:t>
        <a:bodyPr/>
        <a:lstStyle/>
        <a:p>
          <a:endParaRPr lang="en-US"/>
        </a:p>
      </dgm:t>
    </dgm:pt>
    <dgm:pt modelId="{13653FCF-449D-42A0-AA21-281CF6B912D3}">
      <dgm:prSet phldrT="[Text]"/>
      <dgm:spPr>
        <a:solidFill>
          <a:schemeClr val="accent4">
            <a:lumMod val="40000"/>
            <a:lumOff val="60000"/>
          </a:schemeClr>
        </a:solidFill>
      </dgm:spPr>
      <dgm:t>
        <a:bodyPr/>
        <a:lstStyle/>
        <a:p>
          <a:r>
            <a:rPr lang="en-US" dirty="0" smtClean="0"/>
            <a:t>Customer-oriented method</a:t>
          </a:r>
          <a:endParaRPr lang="en-US" dirty="0"/>
        </a:p>
      </dgm:t>
    </dgm:pt>
    <dgm:pt modelId="{724B15C8-C056-42E8-918E-FE2286E8D0DC}" type="parTrans" cxnId="{0F393F16-DACE-43E8-916C-780FF310457B}">
      <dgm:prSet/>
      <dgm:spPr/>
      <dgm:t>
        <a:bodyPr/>
        <a:lstStyle/>
        <a:p>
          <a:endParaRPr lang="en-US"/>
        </a:p>
      </dgm:t>
    </dgm:pt>
    <dgm:pt modelId="{32392616-CA67-4D04-9033-7C5DF5CA5708}" type="sibTrans" cxnId="{0F393F16-DACE-43E8-916C-780FF310457B}">
      <dgm:prSet/>
      <dgm:spPr/>
      <dgm:t>
        <a:bodyPr/>
        <a:lstStyle/>
        <a:p>
          <a:endParaRPr lang="en-US"/>
        </a:p>
      </dgm:t>
    </dgm:pt>
    <dgm:pt modelId="{92AAEDB6-768C-4C28-80C6-6DC4186686C3}" type="pres">
      <dgm:prSet presAssocID="{CAE3EBA1-1A6B-4515-8D7A-EE2640A06289}" presName="Name0" presStyleCnt="0">
        <dgm:presLayoutVars>
          <dgm:chMax val="7"/>
          <dgm:chPref val="7"/>
          <dgm:dir/>
        </dgm:presLayoutVars>
      </dgm:prSet>
      <dgm:spPr/>
    </dgm:pt>
    <dgm:pt modelId="{E7145BA8-73A7-4EB4-BC12-B068EAB449C1}" type="pres">
      <dgm:prSet presAssocID="{CAE3EBA1-1A6B-4515-8D7A-EE2640A06289}" presName="Name1" presStyleCnt="0"/>
      <dgm:spPr/>
    </dgm:pt>
    <dgm:pt modelId="{AC0CD3C0-F679-4B86-A344-6F94E9CE720D}" type="pres">
      <dgm:prSet presAssocID="{CAE3EBA1-1A6B-4515-8D7A-EE2640A06289}" presName="cycle" presStyleCnt="0"/>
      <dgm:spPr/>
    </dgm:pt>
    <dgm:pt modelId="{5B07123A-CEBB-43DE-978D-42F0B0FC8C02}" type="pres">
      <dgm:prSet presAssocID="{CAE3EBA1-1A6B-4515-8D7A-EE2640A06289}" presName="srcNode" presStyleLbl="node1" presStyleIdx="0" presStyleCnt="3"/>
      <dgm:spPr/>
    </dgm:pt>
    <dgm:pt modelId="{FFED709A-FFC7-442C-95BB-C22A6E27B2F3}" type="pres">
      <dgm:prSet presAssocID="{CAE3EBA1-1A6B-4515-8D7A-EE2640A06289}" presName="conn" presStyleLbl="parChTrans1D2" presStyleIdx="0" presStyleCnt="1"/>
      <dgm:spPr/>
    </dgm:pt>
    <dgm:pt modelId="{EB41BE7D-8F3D-42F4-BAF9-FC343565C852}" type="pres">
      <dgm:prSet presAssocID="{CAE3EBA1-1A6B-4515-8D7A-EE2640A06289}" presName="extraNode" presStyleLbl="node1" presStyleIdx="0" presStyleCnt="3"/>
      <dgm:spPr/>
    </dgm:pt>
    <dgm:pt modelId="{ACDA02A4-B029-43E1-B1EB-53CBB0C28419}" type="pres">
      <dgm:prSet presAssocID="{CAE3EBA1-1A6B-4515-8D7A-EE2640A06289}" presName="dstNode" presStyleLbl="node1" presStyleIdx="0" presStyleCnt="3"/>
      <dgm:spPr/>
    </dgm:pt>
    <dgm:pt modelId="{EE23C54F-8E63-4F15-84DC-C0AE884316EE}" type="pres">
      <dgm:prSet presAssocID="{1571E6D0-8BCA-4598-ADC4-E9E86D3D9097}" presName="text_1" presStyleLbl="node1" presStyleIdx="0" presStyleCnt="3">
        <dgm:presLayoutVars>
          <dgm:bulletEnabled val="1"/>
        </dgm:presLayoutVars>
      </dgm:prSet>
      <dgm:spPr/>
      <dgm:t>
        <a:bodyPr/>
        <a:lstStyle/>
        <a:p>
          <a:endParaRPr lang="en-US"/>
        </a:p>
      </dgm:t>
    </dgm:pt>
    <dgm:pt modelId="{937F7EAB-9C96-4DA7-9D01-938B2810CCB3}" type="pres">
      <dgm:prSet presAssocID="{1571E6D0-8BCA-4598-ADC4-E9E86D3D9097}" presName="accent_1" presStyleCnt="0"/>
      <dgm:spPr/>
    </dgm:pt>
    <dgm:pt modelId="{73AC78B5-A28C-40A4-8FB9-AC409C09866D}" type="pres">
      <dgm:prSet presAssocID="{1571E6D0-8BCA-4598-ADC4-E9E86D3D9097}" presName="accentRepeatNode" presStyleLbl="solidFgAcc1" presStyleIdx="0" presStyleCnt="3"/>
      <dgm:spPr/>
    </dgm:pt>
    <dgm:pt modelId="{53F361E4-E3B4-4622-BF01-701F849CD529}" type="pres">
      <dgm:prSet presAssocID="{68D69F72-71B9-44E4-9197-187D5AE05B24}" presName="text_2" presStyleLbl="node1" presStyleIdx="1" presStyleCnt="3">
        <dgm:presLayoutVars>
          <dgm:bulletEnabled val="1"/>
        </dgm:presLayoutVars>
      </dgm:prSet>
      <dgm:spPr/>
      <dgm:t>
        <a:bodyPr/>
        <a:lstStyle/>
        <a:p>
          <a:endParaRPr lang="en-US"/>
        </a:p>
      </dgm:t>
    </dgm:pt>
    <dgm:pt modelId="{0BDE8F0A-BE82-42B8-8408-7505FAFE4886}" type="pres">
      <dgm:prSet presAssocID="{68D69F72-71B9-44E4-9197-187D5AE05B24}" presName="accent_2" presStyleCnt="0"/>
      <dgm:spPr/>
    </dgm:pt>
    <dgm:pt modelId="{F693E28E-2DF8-4916-80D9-67AA03A97CF7}" type="pres">
      <dgm:prSet presAssocID="{68D69F72-71B9-44E4-9197-187D5AE05B24}" presName="accentRepeatNode" presStyleLbl="solidFgAcc1" presStyleIdx="1" presStyleCnt="3"/>
      <dgm:spPr/>
    </dgm:pt>
    <dgm:pt modelId="{6C66AC90-20F4-483B-B25C-5DC99C56E18D}" type="pres">
      <dgm:prSet presAssocID="{13653FCF-449D-42A0-AA21-281CF6B912D3}" presName="text_3" presStyleLbl="node1" presStyleIdx="2" presStyleCnt="3">
        <dgm:presLayoutVars>
          <dgm:bulletEnabled val="1"/>
        </dgm:presLayoutVars>
      </dgm:prSet>
      <dgm:spPr/>
      <dgm:t>
        <a:bodyPr/>
        <a:lstStyle/>
        <a:p>
          <a:endParaRPr lang="en-US"/>
        </a:p>
      </dgm:t>
    </dgm:pt>
    <dgm:pt modelId="{FC52DAC3-5B66-4059-A424-D6583875ADFF}" type="pres">
      <dgm:prSet presAssocID="{13653FCF-449D-42A0-AA21-281CF6B912D3}" presName="accent_3" presStyleCnt="0"/>
      <dgm:spPr/>
    </dgm:pt>
    <dgm:pt modelId="{DF43D258-F1E3-4A82-979F-4ADB2674AA6E}" type="pres">
      <dgm:prSet presAssocID="{13653FCF-449D-42A0-AA21-281CF6B912D3}" presName="accentRepeatNode" presStyleLbl="solidFgAcc1" presStyleIdx="2" presStyleCnt="3"/>
      <dgm:spPr/>
    </dgm:pt>
  </dgm:ptLst>
  <dgm:cxnLst>
    <dgm:cxn modelId="{6914B588-6704-481D-B2C8-AB54C5B65EE4}" srcId="{CAE3EBA1-1A6B-4515-8D7A-EE2640A06289}" destId="{68D69F72-71B9-44E4-9197-187D5AE05B24}" srcOrd="1" destOrd="0" parTransId="{A08EB767-C739-4A4A-9C5D-6AE0E91C7ECE}" sibTransId="{69865822-F880-4353-818E-9E8D09F4CD73}"/>
    <dgm:cxn modelId="{0F393F16-DACE-43E8-916C-780FF310457B}" srcId="{CAE3EBA1-1A6B-4515-8D7A-EE2640A06289}" destId="{13653FCF-449D-42A0-AA21-281CF6B912D3}" srcOrd="2" destOrd="0" parTransId="{724B15C8-C056-42E8-918E-FE2286E8D0DC}" sibTransId="{32392616-CA67-4D04-9033-7C5DF5CA5708}"/>
    <dgm:cxn modelId="{3ED4B5E5-A2F4-4BF8-8DA4-5CCC77506F8F}" type="presOf" srcId="{13653FCF-449D-42A0-AA21-281CF6B912D3}" destId="{6C66AC90-20F4-483B-B25C-5DC99C56E18D}" srcOrd="0" destOrd="0" presId="urn:microsoft.com/office/officeart/2008/layout/VerticalCurvedList"/>
    <dgm:cxn modelId="{C5726555-7CCC-43C0-A156-C59AC069D59C}" type="presOf" srcId="{68D69F72-71B9-44E4-9197-187D5AE05B24}" destId="{53F361E4-E3B4-4622-BF01-701F849CD529}" srcOrd="0" destOrd="0" presId="urn:microsoft.com/office/officeart/2008/layout/VerticalCurvedList"/>
    <dgm:cxn modelId="{6532553B-D1DF-4E4C-BF34-AEF4915776E7}" type="presOf" srcId="{76D380C6-834D-4FD6-8922-3EB18D24031A}" destId="{FFED709A-FFC7-442C-95BB-C22A6E27B2F3}" srcOrd="0" destOrd="0" presId="urn:microsoft.com/office/officeart/2008/layout/VerticalCurvedList"/>
    <dgm:cxn modelId="{12FC2B11-59EF-4DA3-B78C-465BA764D6CF}" type="presOf" srcId="{1571E6D0-8BCA-4598-ADC4-E9E86D3D9097}" destId="{EE23C54F-8E63-4F15-84DC-C0AE884316EE}" srcOrd="0" destOrd="0" presId="urn:microsoft.com/office/officeart/2008/layout/VerticalCurvedList"/>
    <dgm:cxn modelId="{628566E2-EAEF-471D-B64A-17A9F922EBB0}" type="presOf" srcId="{CAE3EBA1-1A6B-4515-8D7A-EE2640A06289}" destId="{92AAEDB6-768C-4C28-80C6-6DC4186686C3}" srcOrd="0" destOrd="0" presId="urn:microsoft.com/office/officeart/2008/layout/VerticalCurvedList"/>
    <dgm:cxn modelId="{C5C83032-00B5-4A04-BF01-5120EC7C54CD}" srcId="{CAE3EBA1-1A6B-4515-8D7A-EE2640A06289}" destId="{1571E6D0-8BCA-4598-ADC4-E9E86D3D9097}" srcOrd="0" destOrd="0" parTransId="{C772AB30-F6F7-4855-BDBA-872F4414AE22}" sibTransId="{76D380C6-834D-4FD6-8922-3EB18D24031A}"/>
    <dgm:cxn modelId="{F0664EBF-C76C-4CCE-9E39-CAF5C59DC3AD}" type="presParOf" srcId="{92AAEDB6-768C-4C28-80C6-6DC4186686C3}" destId="{E7145BA8-73A7-4EB4-BC12-B068EAB449C1}" srcOrd="0" destOrd="0" presId="urn:microsoft.com/office/officeart/2008/layout/VerticalCurvedList"/>
    <dgm:cxn modelId="{0AE3D412-9159-4912-AF69-ED93215DFC25}" type="presParOf" srcId="{E7145BA8-73A7-4EB4-BC12-B068EAB449C1}" destId="{AC0CD3C0-F679-4B86-A344-6F94E9CE720D}" srcOrd="0" destOrd="0" presId="urn:microsoft.com/office/officeart/2008/layout/VerticalCurvedList"/>
    <dgm:cxn modelId="{5C4CB5DD-842C-4458-9B75-9726AC2347B2}" type="presParOf" srcId="{AC0CD3C0-F679-4B86-A344-6F94E9CE720D}" destId="{5B07123A-CEBB-43DE-978D-42F0B0FC8C02}" srcOrd="0" destOrd="0" presId="urn:microsoft.com/office/officeart/2008/layout/VerticalCurvedList"/>
    <dgm:cxn modelId="{39AA1C78-9CD6-4A45-BD0A-5217C98F8416}" type="presParOf" srcId="{AC0CD3C0-F679-4B86-A344-6F94E9CE720D}" destId="{FFED709A-FFC7-442C-95BB-C22A6E27B2F3}" srcOrd="1" destOrd="0" presId="urn:microsoft.com/office/officeart/2008/layout/VerticalCurvedList"/>
    <dgm:cxn modelId="{D3DB5D13-8FB6-4E0D-833A-3539FA1B59DF}" type="presParOf" srcId="{AC0CD3C0-F679-4B86-A344-6F94E9CE720D}" destId="{EB41BE7D-8F3D-42F4-BAF9-FC343565C852}" srcOrd="2" destOrd="0" presId="urn:microsoft.com/office/officeart/2008/layout/VerticalCurvedList"/>
    <dgm:cxn modelId="{1CF0E0E1-EC0C-47E1-BF7B-31B13DFA1D21}" type="presParOf" srcId="{AC0CD3C0-F679-4B86-A344-6F94E9CE720D}" destId="{ACDA02A4-B029-43E1-B1EB-53CBB0C28419}" srcOrd="3" destOrd="0" presId="urn:microsoft.com/office/officeart/2008/layout/VerticalCurvedList"/>
    <dgm:cxn modelId="{5D5CE6DB-FF3F-4083-83F7-CC863BE58C00}" type="presParOf" srcId="{E7145BA8-73A7-4EB4-BC12-B068EAB449C1}" destId="{EE23C54F-8E63-4F15-84DC-C0AE884316EE}" srcOrd="1" destOrd="0" presId="urn:microsoft.com/office/officeart/2008/layout/VerticalCurvedList"/>
    <dgm:cxn modelId="{1B34A7B5-0DEA-46B5-AC15-34D8CAD8B070}" type="presParOf" srcId="{E7145BA8-73A7-4EB4-BC12-B068EAB449C1}" destId="{937F7EAB-9C96-4DA7-9D01-938B2810CCB3}" srcOrd="2" destOrd="0" presId="urn:microsoft.com/office/officeart/2008/layout/VerticalCurvedList"/>
    <dgm:cxn modelId="{AEDFC374-839E-4F7E-B2BE-6F22B06008A6}" type="presParOf" srcId="{937F7EAB-9C96-4DA7-9D01-938B2810CCB3}" destId="{73AC78B5-A28C-40A4-8FB9-AC409C09866D}" srcOrd="0" destOrd="0" presId="urn:microsoft.com/office/officeart/2008/layout/VerticalCurvedList"/>
    <dgm:cxn modelId="{36273B07-E73E-4196-98EE-96A76FE1E500}" type="presParOf" srcId="{E7145BA8-73A7-4EB4-BC12-B068EAB449C1}" destId="{53F361E4-E3B4-4622-BF01-701F849CD529}" srcOrd="3" destOrd="0" presId="urn:microsoft.com/office/officeart/2008/layout/VerticalCurvedList"/>
    <dgm:cxn modelId="{B2379433-6336-4E7A-9638-F0FFC80F8C2C}" type="presParOf" srcId="{E7145BA8-73A7-4EB4-BC12-B068EAB449C1}" destId="{0BDE8F0A-BE82-42B8-8408-7505FAFE4886}" srcOrd="4" destOrd="0" presId="urn:microsoft.com/office/officeart/2008/layout/VerticalCurvedList"/>
    <dgm:cxn modelId="{BAAE211C-DF86-46C4-B962-6476A726C31C}" type="presParOf" srcId="{0BDE8F0A-BE82-42B8-8408-7505FAFE4886}" destId="{F693E28E-2DF8-4916-80D9-67AA03A97CF7}" srcOrd="0" destOrd="0" presId="urn:microsoft.com/office/officeart/2008/layout/VerticalCurvedList"/>
    <dgm:cxn modelId="{422FB829-9EDA-4849-9196-D5239162A13A}" type="presParOf" srcId="{E7145BA8-73A7-4EB4-BC12-B068EAB449C1}" destId="{6C66AC90-20F4-483B-B25C-5DC99C56E18D}" srcOrd="5" destOrd="0" presId="urn:microsoft.com/office/officeart/2008/layout/VerticalCurvedList"/>
    <dgm:cxn modelId="{68C56E31-E402-4AD9-A88F-917BF3CDF739}" type="presParOf" srcId="{E7145BA8-73A7-4EB4-BC12-B068EAB449C1}" destId="{FC52DAC3-5B66-4059-A424-D6583875ADFF}" srcOrd="6" destOrd="0" presId="urn:microsoft.com/office/officeart/2008/layout/VerticalCurvedList"/>
    <dgm:cxn modelId="{A1A281FC-C709-4830-AD5D-624439064B33}" type="presParOf" srcId="{FC52DAC3-5B66-4059-A424-D6583875ADFF}" destId="{DF43D258-F1E3-4A82-979F-4ADB2674AA6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A874DFA-1BC9-4283-8A73-C5975A590B9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78C2FA3-A9EB-4754-9DDB-615F2B8069D2}">
      <dgm:prSet phldrT="[Text]" custT="1"/>
      <dgm:spPr/>
      <dgm:t>
        <a:bodyPr/>
        <a:lstStyle/>
        <a:p>
          <a:r>
            <a:rPr lang="en-US" sz="3200" b="1" dirty="0" smtClean="0"/>
            <a:t>Pricing Tactics</a:t>
          </a:r>
          <a:endParaRPr lang="en-US" sz="3200" b="1" dirty="0"/>
        </a:p>
      </dgm:t>
    </dgm:pt>
    <dgm:pt modelId="{95E572A4-C287-4801-81E8-88369ACCF5B1}" type="parTrans" cxnId="{0C678FCF-EB83-4529-985C-D935E50276FF}">
      <dgm:prSet/>
      <dgm:spPr/>
      <dgm:t>
        <a:bodyPr/>
        <a:lstStyle/>
        <a:p>
          <a:endParaRPr lang="en-US"/>
        </a:p>
      </dgm:t>
    </dgm:pt>
    <dgm:pt modelId="{47B4B791-5CF8-45B0-A27D-A490940231F9}" type="sibTrans" cxnId="{0C678FCF-EB83-4529-985C-D935E50276FF}">
      <dgm:prSet/>
      <dgm:spPr/>
      <dgm:t>
        <a:bodyPr/>
        <a:lstStyle/>
        <a:p>
          <a:endParaRPr lang="en-US"/>
        </a:p>
      </dgm:t>
    </dgm:pt>
    <dgm:pt modelId="{3F0CAB89-9343-473C-BDF9-FBB7D170235A}">
      <dgm:prSet phldrT="[Text]" custT="1"/>
      <dgm:spPr/>
      <dgm:t>
        <a:bodyPr/>
        <a:lstStyle/>
        <a:p>
          <a:r>
            <a:rPr lang="en-US" sz="1800" dirty="0" smtClean="0"/>
            <a:t>Product line pricing</a:t>
          </a:r>
          <a:endParaRPr lang="en-US" sz="1800" dirty="0"/>
        </a:p>
      </dgm:t>
    </dgm:pt>
    <dgm:pt modelId="{2EA8F8BA-7B84-482C-B1A8-530BEFEECB09}" type="parTrans" cxnId="{8CC03450-3520-46EC-A1A4-8D259F4D21DF}">
      <dgm:prSet/>
      <dgm:spPr/>
      <dgm:t>
        <a:bodyPr/>
        <a:lstStyle/>
        <a:p>
          <a:endParaRPr lang="en-US"/>
        </a:p>
      </dgm:t>
    </dgm:pt>
    <dgm:pt modelId="{2529F8C1-F927-468B-A129-5160728E6C4D}" type="sibTrans" cxnId="{8CC03450-3520-46EC-A1A4-8D259F4D21DF}">
      <dgm:prSet/>
      <dgm:spPr/>
      <dgm:t>
        <a:bodyPr/>
        <a:lstStyle/>
        <a:p>
          <a:endParaRPr lang="en-US"/>
        </a:p>
      </dgm:t>
    </dgm:pt>
    <dgm:pt modelId="{CE6E6FA8-8D66-44C6-AB35-ECD399A36033}">
      <dgm:prSet phldrT="[Text]" custT="1"/>
      <dgm:spPr/>
      <dgm:t>
        <a:bodyPr/>
        <a:lstStyle/>
        <a:p>
          <a:r>
            <a:rPr lang="en-US" sz="1800" dirty="0" smtClean="0"/>
            <a:t>Psychological pricing</a:t>
          </a:r>
          <a:endParaRPr lang="en-US" sz="1800" dirty="0"/>
        </a:p>
      </dgm:t>
    </dgm:pt>
    <dgm:pt modelId="{7C9EB798-A25B-4C5F-8014-496197367F5B}" type="parTrans" cxnId="{7C317897-1B89-40C7-A5D2-94BA549F43D1}">
      <dgm:prSet/>
      <dgm:spPr/>
      <dgm:t>
        <a:bodyPr/>
        <a:lstStyle/>
        <a:p>
          <a:endParaRPr lang="en-US"/>
        </a:p>
      </dgm:t>
    </dgm:pt>
    <dgm:pt modelId="{136EB6DB-9E14-4EEB-9729-3BC88C4A47B7}" type="sibTrans" cxnId="{7C317897-1B89-40C7-A5D2-94BA549F43D1}">
      <dgm:prSet/>
      <dgm:spPr/>
      <dgm:t>
        <a:bodyPr/>
        <a:lstStyle/>
        <a:p>
          <a:endParaRPr lang="en-US"/>
        </a:p>
      </dgm:t>
    </dgm:pt>
    <dgm:pt modelId="{041FC073-1441-438F-90B8-487CE699E1B2}">
      <dgm:prSet phldrT="[Text]" custT="1"/>
      <dgm:spPr/>
      <dgm:t>
        <a:bodyPr/>
        <a:lstStyle/>
        <a:p>
          <a:r>
            <a:rPr lang="en-US" sz="1800" dirty="0" smtClean="0"/>
            <a:t>Segmented pricing</a:t>
          </a:r>
          <a:endParaRPr lang="en-US" sz="1800" dirty="0"/>
        </a:p>
      </dgm:t>
    </dgm:pt>
    <dgm:pt modelId="{607133F6-23AC-46FF-A688-08D7D6B0D7EA}" type="parTrans" cxnId="{427503AD-70AC-4D5A-8870-E2AE31F19EE1}">
      <dgm:prSet/>
      <dgm:spPr/>
      <dgm:t>
        <a:bodyPr/>
        <a:lstStyle/>
        <a:p>
          <a:endParaRPr lang="en-US"/>
        </a:p>
      </dgm:t>
    </dgm:pt>
    <dgm:pt modelId="{1A6C5BA8-A41E-4458-98D9-C93DAACCDE19}" type="sibTrans" cxnId="{427503AD-70AC-4D5A-8870-E2AE31F19EE1}">
      <dgm:prSet/>
      <dgm:spPr/>
      <dgm:t>
        <a:bodyPr/>
        <a:lstStyle/>
        <a:p>
          <a:endParaRPr lang="en-US"/>
        </a:p>
      </dgm:t>
    </dgm:pt>
    <dgm:pt modelId="{767AD5C2-E641-4D16-8F21-BE9681657AE4}">
      <dgm:prSet phldrT="[Text]" custT="1"/>
      <dgm:spPr/>
      <dgm:t>
        <a:bodyPr/>
        <a:lstStyle/>
        <a:p>
          <a:r>
            <a:rPr lang="en-US" sz="1800" dirty="0" smtClean="0"/>
            <a:t>Discounts pricing</a:t>
          </a:r>
          <a:endParaRPr lang="en-US" sz="1800" dirty="0"/>
        </a:p>
      </dgm:t>
    </dgm:pt>
    <dgm:pt modelId="{09ADD92C-D813-4B28-8D8B-85452E92F50E}" type="parTrans" cxnId="{AEBDCEFC-72A9-48A9-9831-4ABA67E741B6}">
      <dgm:prSet/>
      <dgm:spPr/>
      <dgm:t>
        <a:bodyPr/>
        <a:lstStyle/>
        <a:p>
          <a:endParaRPr lang="en-US"/>
        </a:p>
      </dgm:t>
    </dgm:pt>
    <dgm:pt modelId="{8E5CAF0D-3C44-4335-8F0E-B9099BEB73DD}" type="sibTrans" cxnId="{AEBDCEFC-72A9-48A9-9831-4ABA67E741B6}">
      <dgm:prSet/>
      <dgm:spPr/>
      <dgm:t>
        <a:bodyPr/>
        <a:lstStyle/>
        <a:p>
          <a:endParaRPr lang="en-US"/>
        </a:p>
      </dgm:t>
    </dgm:pt>
    <dgm:pt modelId="{C2FBB801-1BF4-4099-BCF8-47FDFC799D16}">
      <dgm:prSet phldrT="[Text]" custT="1"/>
      <dgm:spPr/>
      <dgm:t>
        <a:bodyPr/>
        <a:lstStyle/>
        <a:p>
          <a:r>
            <a:rPr lang="en-US" sz="1800" dirty="0" smtClean="0"/>
            <a:t>Product bundle pricing</a:t>
          </a:r>
          <a:endParaRPr lang="en-US" sz="1800" dirty="0"/>
        </a:p>
      </dgm:t>
    </dgm:pt>
    <dgm:pt modelId="{C09896CD-2501-45D9-80FC-2C13D1B33C53}" type="parTrans" cxnId="{25B3E33C-F36B-4AE9-82F2-CEABD0F4F41A}">
      <dgm:prSet/>
      <dgm:spPr/>
      <dgm:t>
        <a:bodyPr/>
        <a:lstStyle/>
        <a:p>
          <a:endParaRPr lang="en-US"/>
        </a:p>
      </dgm:t>
    </dgm:pt>
    <dgm:pt modelId="{0CCA003B-1CE5-4890-A7E6-08615B6FA08F}" type="sibTrans" cxnId="{25B3E33C-F36B-4AE9-82F2-CEABD0F4F41A}">
      <dgm:prSet/>
      <dgm:spPr/>
      <dgm:t>
        <a:bodyPr/>
        <a:lstStyle/>
        <a:p>
          <a:endParaRPr lang="en-US"/>
        </a:p>
      </dgm:t>
    </dgm:pt>
    <dgm:pt modelId="{550CEDD6-3F8E-4EE0-9BDD-5C2F526258A6}">
      <dgm:prSet phldrT="[Text]" custT="1"/>
      <dgm:spPr/>
      <dgm:t>
        <a:bodyPr/>
        <a:lstStyle/>
        <a:p>
          <a:r>
            <a:rPr lang="en-US" sz="1800" dirty="0" smtClean="0"/>
            <a:t>Market skimming pricing</a:t>
          </a:r>
          <a:endParaRPr lang="en-US" sz="1800" dirty="0"/>
        </a:p>
      </dgm:t>
    </dgm:pt>
    <dgm:pt modelId="{A9CCCE0C-1A1B-4AF7-89D0-53D1279D96BB}" type="parTrans" cxnId="{CCB37AC3-8FD1-495D-ABE0-245E9290F769}">
      <dgm:prSet/>
      <dgm:spPr/>
      <dgm:t>
        <a:bodyPr/>
        <a:lstStyle/>
        <a:p>
          <a:endParaRPr lang="en-US"/>
        </a:p>
      </dgm:t>
    </dgm:pt>
    <dgm:pt modelId="{EECB2825-3FA4-4004-951F-AD5E915422B8}" type="sibTrans" cxnId="{CCB37AC3-8FD1-495D-ABE0-245E9290F769}">
      <dgm:prSet/>
      <dgm:spPr/>
      <dgm:t>
        <a:bodyPr/>
        <a:lstStyle/>
        <a:p>
          <a:endParaRPr lang="en-US"/>
        </a:p>
      </dgm:t>
    </dgm:pt>
    <dgm:pt modelId="{2A7A700C-1263-4CBA-A99B-95B192060990}">
      <dgm:prSet phldrT="[Text]" custT="1"/>
      <dgm:spPr/>
      <dgm:t>
        <a:bodyPr/>
        <a:lstStyle/>
        <a:p>
          <a:r>
            <a:rPr lang="en-US" sz="1800" dirty="0" smtClean="0"/>
            <a:t>Market penetration pricing</a:t>
          </a:r>
          <a:endParaRPr lang="en-US" sz="1800" dirty="0"/>
        </a:p>
      </dgm:t>
    </dgm:pt>
    <dgm:pt modelId="{B117439F-CECC-4F64-A93C-586D1A14647A}" type="parTrans" cxnId="{517148C7-0E7C-4585-9D98-245D4487203C}">
      <dgm:prSet/>
      <dgm:spPr/>
      <dgm:t>
        <a:bodyPr/>
        <a:lstStyle/>
        <a:p>
          <a:endParaRPr lang="en-US"/>
        </a:p>
      </dgm:t>
    </dgm:pt>
    <dgm:pt modelId="{BCC91F6A-84D9-4345-8E44-D698CDF9DC67}" type="sibTrans" cxnId="{517148C7-0E7C-4585-9D98-245D4487203C}">
      <dgm:prSet/>
      <dgm:spPr/>
      <dgm:t>
        <a:bodyPr/>
        <a:lstStyle/>
        <a:p>
          <a:endParaRPr lang="en-US"/>
        </a:p>
      </dgm:t>
    </dgm:pt>
    <dgm:pt modelId="{6BDA723B-01E5-4950-9246-AF02177A5CA8}" type="pres">
      <dgm:prSet presAssocID="{1A874DFA-1BC9-4283-8A73-C5975A590B9A}" presName="hierChild1" presStyleCnt="0">
        <dgm:presLayoutVars>
          <dgm:chPref val="1"/>
          <dgm:dir/>
          <dgm:animOne val="branch"/>
          <dgm:animLvl val="lvl"/>
          <dgm:resizeHandles/>
        </dgm:presLayoutVars>
      </dgm:prSet>
      <dgm:spPr/>
    </dgm:pt>
    <dgm:pt modelId="{A3986C71-2227-4554-ADAC-25E778978C77}" type="pres">
      <dgm:prSet presAssocID="{478C2FA3-A9EB-4754-9DDB-615F2B8069D2}" presName="hierRoot1" presStyleCnt="0"/>
      <dgm:spPr/>
    </dgm:pt>
    <dgm:pt modelId="{ED60E092-81E9-4702-8D7D-50AD5192EDDA}" type="pres">
      <dgm:prSet presAssocID="{478C2FA3-A9EB-4754-9DDB-615F2B8069D2}" presName="composite" presStyleCnt="0"/>
      <dgm:spPr/>
    </dgm:pt>
    <dgm:pt modelId="{9B685E8A-31EE-41E3-90DE-9C78B366D930}" type="pres">
      <dgm:prSet presAssocID="{478C2FA3-A9EB-4754-9DDB-615F2B8069D2}" presName="background" presStyleLbl="node0" presStyleIdx="0" presStyleCnt="1"/>
      <dgm:spPr/>
    </dgm:pt>
    <dgm:pt modelId="{A752512B-AA82-456D-A127-6E973CBFE9A8}" type="pres">
      <dgm:prSet presAssocID="{478C2FA3-A9EB-4754-9DDB-615F2B8069D2}" presName="text" presStyleLbl="fgAcc0" presStyleIdx="0" presStyleCnt="1" custScaleX="238314" custScaleY="121680">
        <dgm:presLayoutVars>
          <dgm:chPref val="3"/>
        </dgm:presLayoutVars>
      </dgm:prSet>
      <dgm:spPr/>
    </dgm:pt>
    <dgm:pt modelId="{B1755B88-2EEB-4976-ABCB-77862C778E83}" type="pres">
      <dgm:prSet presAssocID="{478C2FA3-A9EB-4754-9DDB-615F2B8069D2}" presName="hierChild2" presStyleCnt="0"/>
      <dgm:spPr/>
    </dgm:pt>
    <dgm:pt modelId="{E9081FDD-F69A-4F51-95B0-5A57A9964416}" type="pres">
      <dgm:prSet presAssocID="{2EA8F8BA-7B84-482C-B1A8-530BEFEECB09}" presName="Name10" presStyleLbl="parChTrans1D2" presStyleIdx="0" presStyleCnt="7"/>
      <dgm:spPr/>
    </dgm:pt>
    <dgm:pt modelId="{52E3CAC1-E6F9-4611-B89F-AEAA25C16EB1}" type="pres">
      <dgm:prSet presAssocID="{3F0CAB89-9343-473C-BDF9-FBB7D170235A}" presName="hierRoot2" presStyleCnt="0"/>
      <dgm:spPr/>
    </dgm:pt>
    <dgm:pt modelId="{10DBB687-B32C-4F23-9C14-F1DA4335ACD1}" type="pres">
      <dgm:prSet presAssocID="{3F0CAB89-9343-473C-BDF9-FBB7D170235A}" presName="composite2" presStyleCnt="0"/>
      <dgm:spPr/>
    </dgm:pt>
    <dgm:pt modelId="{52DB8895-585A-4F18-AA8D-9C0BA82FE130}" type="pres">
      <dgm:prSet presAssocID="{3F0CAB89-9343-473C-BDF9-FBB7D170235A}" presName="background2" presStyleLbl="node2" presStyleIdx="0" presStyleCnt="7"/>
      <dgm:spPr/>
    </dgm:pt>
    <dgm:pt modelId="{62B92B98-A8DF-4281-8577-9E287D6BF3B5}" type="pres">
      <dgm:prSet presAssocID="{3F0CAB89-9343-473C-BDF9-FBB7D170235A}" presName="text2" presStyleLbl="fgAcc2" presStyleIdx="0" presStyleCnt="7" custScaleX="116284">
        <dgm:presLayoutVars>
          <dgm:chPref val="3"/>
        </dgm:presLayoutVars>
      </dgm:prSet>
      <dgm:spPr/>
      <dgm:t>
        <a:bodyPr/>
        <a:lstStyle/>
        <a:p>
          <a:endParaRPr lang="en-US"/>
        </a:p>
      </dgm:t>
    </dgm:pt>
    <dgm:pt modelId="{8041BA8C-E3DE-4CA4-973B-8E9D0EC121D0}" type="pres">
      <dgm:prSet presAssocID="{3F0CAB89-9343-473C-BDF9-FBB7D170235A}" presName="hierChild3" presStyleCnt="0"/>
      <dgm:spPr/>
    </dgm:pt>
    <dgm:pt modelId="{B2197BC8-0FB9-4D9B-A002-26B7969A978B}" type="pres">
      <dgm:prSet presAssocID="{7C9EB798-A25B-4C5F-8014-496197367F5B}" presName="Name10" presStyleLbl="parChTrans1D2" presStyleIdx="1" presStyleCnt="7"/>
      <dgm:spPr/>
    </dgm:pt>
    <dgm:pt modelId="{100A02C8-CD7E-47FA-BE81-6ECB3B689CF6}" type="pres">
      <dgm:prSet presAssocID="{CE6E6FA8-8D66-44C6-AB35-ECD399A36033}" presName="hierRoot2" presStyleCnt="0"/>
      <dgm:spPr/>
    </dgm:pt>
    <dgm:pt modelId="{2EA81BEE-5F6D-438B-A332-1866C384F2BE}" type="pres">
      <dgm:prSet presAssocID="{CE6E6FA8-8D66-44C6-AB35-ECD399A36033}" presName="composite2" presStyleCnt="0"/>
      <dgm:spPr/>
    </dgm:pt>
    <dgm:pt modelId="{8123912B-DEDF-4CE6-BB42-2B8A04BCCE41}" type="pres">
      <dgm:prSet presAssocID="{CE6E6FA8-8D66-44C6-AB35-ECD399A36033}" presName="background2" presStyleLbl="node2" presStyleIdx="1" presStyleCnt="7"/>
      <dgm:spPr/>
    </dgm:pt>
    <dgm:pt modelId="{85D19ECD-DC70-4364-8107-DF940DCDFE7F}" type="pres">
      <dgm:prSet presAssocID="{CE6E6FA8-8D66-44C6-AB35-ECD399A36033}" presName="text2" presStyleLbl="fgAcc2" presStyleIdx="1" presStyleCnt="7" custScaleX="116284">
        <dgm:presLayoutVars>
          <dgm:chPref val="3"/>
        </dgm:presLayoutVars>
      </dgm:prSet>
      <dgm:spPr/>
      <dgm:t>
        <a:bodyPr/>
        <a:lstStyle/>
        <a:p>
          <a:endParaRPr lang="en-US"/>
        </a:p>
      </dgm:t>
    </dgm:pt>
    <dgm:pt modelId="{3DBDFB89-2538-4EAB-AA9A-501DC648593C}" type="pres">
      <dgm:prSet presAssocID="{CE6E6FA8-8D66-44C6-AB35-ECD399A36033}" presName="hierChild3" presStyleCnt="0"/>
      <dgm:spPr/>
    </dgm:pt>
    <dgm:pt modelId="{B50E200C-2DC5-4FAF-83A6-265322B34822}" type="pres">
      <dgm:prSet presAssocID="{607133F6-23AC-46FF-A688-08D7D6B0D7EA}" presName="Name10" presStyleLbl="parChTrans1D2" presStyleIdx="2" presStyleCnt="7"/>
      <dgm:spPr/>
    </dgm:pt>
    <dgm:pt modelId="{A1BD7F9E-2C33-4132-9DE5-C93F435910B3}" type="pres">
      <dgm:prSet presAssocID="{041FC073-1441-438F-90B8-487CE699E1B2}" presName="hierRoot2" presStyleCnt="0"/>
      <dgm:spPr/>
    </dgm:pt>
    <dgm:pt modelId="{5F070E7C-449D-4F01-B101-1EF315F859F6}" type="pres">
      <dgm:prSet presAssocID="{041FC073-1441-438F-90B8-487CE699E1B2}" presName="composite2" presStyleCnt="0"/>
      <dgm:spPr/>
    </dgm:pt>
    <dgm:pt modelId="{A98ABEF2-91D8-42B0-AF72-12F15C7282BD}" type="pres">
      <dgm:prSet presAssocID="{041FC073-1441-438F-90B8-487CE699E1B2}" presName="background2" presStyleLbl="node2" presStyleIdx="2" presStyleCnt="7"/>
      <dgm:spPr/>
    </dgm:pt>
    <dgm:pt modelId="{9EAEEA0B-FBE2-41C7-BFCB-D6D55C267494}" type="pres">
      <dgm:prSet presAssocID="{041FC073-1441-438F-90B8-487CE699E1B2}" presName="text2" presStyleLbl="fgAcc2" presStyleIdx="2" presStyleCnt="7" custScaleX="116284">
        <dgm:presLayoutVars>
          <dgm:chPref val="3"/>
        </dgm:presLayoutVars>
      </dgm:prSet>
      <dgm:spPr/>
      <dgm:t>
        <a:bodyPr/>
        <a:lstStyle/>
        <a:p>
          <a:endParaRPr lang="en-US"/>
        </a:p>
      </dgm:t>
    </dgm:pt>
    <dgm:pt modelId="{04E61304-5121-4BE8-9DBE-463DCD9844E1}" type="pres">
      <dgm:prSet presAssocID="{041FC073-1441-438F-90B8-487CE699E1B2}" presName="hierChild3" presStyleCnt="0"/>
      <dgm:spPr/>
    </dgm:pt>
    <dgm:pt modelId="{1CA49091-E074-418F-B3D1-44DB5670E78A}" type="pres">
      <dgm:prSet presAssocID="{09ADD92C-D813-4B28-8D8B-85452E92F50E}" presName="Name10" presStyleLbl="parChTrans1D2" presStyleIdx="3" presStyleCnt="7"/>
      <dgm:spPr/>
    </dgm:pt>
    <dgm:pt modelId="{AC493C32-8CFF-4B55-9EA2-B7678D69E73E}" type="pres">
      <dgm:prSet presAssocID="{767AD5C2-E641-4D16-8F21-BE9681657AE4}" presName="hierRoot2" presStyleCnt="0"/>
      <dgm:spPr/>
    </dgm:pt>
    <dgm:pt modelId="{09BDC017-9413-40FA-AAF5-1400C4A62C60}" type="pres">
      <dgm:prSet presAssocID="{767AD5C2-E641-4D16-8F21-BE9681657AE4}" presName="composite2" presStyleCnt="0"/>
      <dgm:spPr/>
    </dgm:pt>
    <dgm:pt modelId="{F1412C0D-4BC2-42E4-8F7D-F1CCDBFF4C88}" type="pres">
      <dgm:prSet presAssocID="{767AD5C2-E641-4D16-8F21-BE9681657AE4}" presName="background2" presStyleLbl="node2" presStyleIdx="3" presStyleCnt="7"/>
      <dgm:spPr/>
    </dgm:pt>
    <dgm:pt modelId="{17DCF0F0-092E-428D-AC72-E27F944D42CE}" type="pres">
      <dgm:prSet presAssocID="{767AD5C2-E641-4D16-8F21-BE9681657AE4}" presName="text2" presStyleLbl="fgAcc2" presStyleIdx="3" presStyleCnt="7" custScaleX="116284">
        <dgm:presLayoutVars>
          <dgm:chPref val="3"/>
        </dgm:presLayoutVars>
      </dgm:prSet>
      <dgm:spPr/>
      <dgm:t>
        <a:bodyPr/>
        <a:lstStyle/>
        <a:p>
          <a:endParaRPr lang="en-US"/>
        </a:p>
      </dgm:t>
    </dgm:pt>
    <dgm:pt modelId="{5899C4F7-B758-489A-8F47-46EDE37C0FDE}" type="pres">
      <dgm:prSet presAssocID="{767AD5C2-E641-4D16-8F21-BE9681657AE4}" presName="hierChild3" presStyleCnt="0"/>
      <dgm:spPr/>
    </dgm:pt>
    <dgm:pt modelId="{DBAE1496-911A-4AB7-896D-1FDDCA9FF064}" type="pres">
      <dgm:prSet presAssocID="{C09896CD-2501-45D9-80FC-2C13D1B33C53}" presName="Name10" presStyleLbl="parChTrans1D2" presStyleIdx="4" presStyleCnt="7"/>
      <dgm:spPr/>
    </dgm:pt>
    <dgm:pt modelId="{8E3838B4-117E-40B6-A1C0-629816824ED1}" type="pres">
      <dgm:prSet presAssocID="{C2FBB801-1BF4-4099-BCF8-47FDFC799D16}" presName="hierRoot2" presStyleCnt="0"/>
      <dgm:spPr/>
    </dgm:pt>
    <dgm:pt modelId="{28ECB0A8-3170-4534-A7A3-630D6766CB34}" type="pres">
      <dgm:prSet presAssocID="{C2FBB801-1BF4-4099-BCF8-47FDFC799D16}" presName="composite2" presStyleCnt="0"/>
      <dgm:spPr/>
    </dgm:pt>
    <dgm:pt modelId="{79D78A1D-5AA6-43D1-95EF-5576AAC6F2AF}" type="pres">
      <dgm:prSet presAssocID="{C2FBB801-1BF4-4099-BCF8-47FDFC799D16}" presName="background2" presStyleLbl="node2" presStyleIdx="4" presStyleCnt="7"/>
      <dgm:spPr/>
    </dgm:pt>
    <dgm:pt modelId="{1D070AE0-34C1-4DE8-8EE8-5D1D3E3A2483}" type="pres">
      <dgm:prSet presAssocID="{C2FBB801-1BF4-4099-BCF8-47FDFC799D16}" presName="text2" presStyleLbl="fgAcc2" presStyleIdx="4" presStyleCnt="7" custScaleX="116284">
        <dgm:presLayoutVars>
          <dgm:chPref val="3"/>
        </dgm:presLayoutVars>
      </dgm:prSet>
      <dgm:spPr/>
    </dgm:pt>
    <dgm:pt modelId="{17F8B264-25A3-4C03-8B55-28F4F27D87E6}" type="pres">
      <dgm:prSet presAssocID="{C2FBB801-1BF4-4099-BCF8-47FDFC799D16}" presName="hierChild3" presStyleCnt="0"/>
      <dgm:spPr/>
    </dgm:pt>
    <dgm:pt modelId="{01CE5E76-82C3-4508-9BE6-16AE6AB02964}" type="pres">
      <dgm:prSet presAssocID="{A9CCCE0C-1A1B-4AF7-89D0-53D1279D96BB}" presName="Name10" presStyleLbl="parChTrans1D2" presStyleIdx="5" presStyleCnt="7"/>
      <dgm:spPr/>
    </dgm:pt>
    <dgm:pt modelId="{2B65ABD2-9462-49A9-82D8-A69F0C7F181F}" type="pres">
      <dgm:prSet presAssocID="{550CEDD6-3F8E-4EE0-9BDD-5C2F526258A6}" presName="hierRoot2" presStyleCnt="0"/>
      <dgm:spPr/>
    </dgm:pt>
    <dgm:pt modelId="{5B2B3B30-1E3F-4EEB-9836-AB4C0E1A39BC}" type="pres">
      <dgm:prSet presAssocID="{550CEDD6-3F8E-4EE0-9BDD-5C2F526258A6}" presName="composite2" presStyleCnt="0"/>
      <dgm:spPr/>
    </dgm:pt>
    <dgm:pt modelId="{3A3263E2-3E58-4997-9C65-2E96D87520BE}" type="pres">
      <dgm:prSet presAssocID="{550CEDD6-3F8E-4EE0-9BDD-5C2F526258A6}" presName="background2" presStyleLbl="node2" presStyleIdx="5" presStyleCnt="7"/>
      <dgm:spPr/>
    </dgm:pt>
    <dgm:pt modelId="{101231E8-D5F0-4EAB-9263-32562A10E430}" type="pres">
      <dgm:prSet presAssocID="{550CEDD6-3F8E-4EE0-9BDD-5C2F526258A6}" presName="text2" presStyleLbl="fgAcc2" presStyleIdx="5" presStyleCnt="7" custScaleX="116284">
        <dgm:presLayoutVars>
          <dgm:chPref val="3"/>
        </dgm:presLayoutVars>
      </dgm:prSet>
      <dgm:spPr/>
      <dgm:t>
        <a:bodyPr/>
        <a:lstStyle/>
        <a:p>
          <a:endParaRPr lang="en-US"/>
        </a:p>
      </dgm:t>
    </dgm:pt>
    <dgm:pt modelId="{C30B6DBB-1B6E-4504-89D7-D78053FB214B}" type="pres">
      <dgm:prSet presAssocID="{550CEDD6-3F8E-4EE0-9BDD-5C2F526258A6}" presName="hierChild3" presStyleCnt="0"/>
      <dgm:spPr/>
    </dgm:pt>
    <dgm:pt modelId="{5A9553C3-E3F0-4ED7-9D11-9A6BD39F06BE}" type="pres">
      <dgm:prSet presAssocID="{B117439F-CECC-4F64-A93C-586D1A14647A}" presName="Name10" presStyleLbl="parChTrans1D2" presStyleIdx="6" presStyleCnt="7"/>
      <dgm:spPr/>
    </dgm:pt>
    <dgm:pt modelId="{9D2C83FC-0907-4544-85AB-7A7C2CBB311A}" type="pres">
      <dgm:prSet presAssocID="{2A7A700C-1263-4CBA-A99B-95B192060990}" presName="hierRoot2" presStyleCnt="0"/>
      <dgm:spPr/>
    </dgm:pt>
    <dgm:pt modelId="{9795259A-0D14-4BDB-8E94-D3547DE266FC}" type="pres">
      <dgm:prSet presAssocID="{2A7A700C-1263-4CBA-A99B-95B192060990}" presName="composite2" presStyleCnt="0"/>
      <dgm:spPr/>
    </dgm:pt>
    <dgm:pt modelId="{8ACB2227-E1AB-4C26-A3AF-3D167947DB11}" type="pres">
      <dgm:prSet presAssocID="{2A7A700C-1263-4CBA-A99B-95B192060990}" presName="background2" presStyleLbl="node2" presStyleIdx="6" presStyleCnt="7"/>
      <dgm:spPr/>
    </dgm:pt>
    <dgm:pt modelId="{3D08AD68-BC43-426E-B646-1ECF07A4ED5D}" type="pres">
      <dgm:prSet presAssocID="{2A7A700C-1263-4CBA-A99B-95B192060990}" presName="text2" presStyleLbl="fgAcc2" presStyleIdx="6" presStyleCnt="7" custScaleX="116284">
        <dgm:presLayoutVars>
          <dgm:chPref val="3"/>
        </dgm:presLayoutVars>
      </dgm:prSet>
      <dgm:spPr/>
    </dgm:pt>
    <dgm:pt modelId="{A483AF45-B05C-4213-BD71-574BF5BE7558}" type="pres">
      <dgm:prSet presAssocID="{2A7A700C-1263-4CBA-A99B-95B192060990}" presName="hierChild3" presStyleCnt="0"/>
      <dgm:spPr/>
    </dgm:pt>
  </dgm:ptLst>
  <dgm:cxnLst>
    <dgm:cxn modelId="{25B3E33C-F36B-4AE9-82F2-CEABD0F4F41A}" srcId="{478C2FA3-A9EB-4754-9DDB-615F2B8069D2}" destId="{C2FBB801-1BF4-4099-BCF8-47FDFC799D16}" srcOrd="4" destOrd="0" parTransId="{C09896CD-2501-45D9-80FC-2C13D1B33C53}" sibTransId="{0CCA003B-1CE5-4890-A7E6-08615B6FA08F}"/>
    <dgm:cxn modelId="{325A8E67-A1AF-42C4-AC99-CC7E99BD3261}" type="presOf" srcId="{2EA8F8BA-7B84-482C-B1A8-530BEFEECB09}" destId="{E9081FDD-F69A-4F51-95B0-5A57A9964416}" srcOrd="0" destOrd="0" presId="urn:microsoft.com/office/officeart/2005/8/layout/hierarchy1"/>
    <dgm:cxn modelId="{1CB6A47A-712B-424E-AAEB-256F6731D6B2}" type="presOf" srcId="{2A7A700C-1263-4CBA-A99B-95B192060990}" destId="{3D08AD68-BC43-426E-B646-1ECF07A4ED5D}" srcOrd="0" destOrd="0" presId="urn:microsoft.com/office/officeart/2005/8/layout/hierarchy1"/>
    <dgm:cxn modelId="{2658FE75-44D9-45FF-9FBE-A4EFCC66E8C1}" type="presOf" srcId="{041FC073-1441-438F-90B8-487CE699E1B2}" destId="{9EAEEA0B-FBE2-41C7-BFCB-D6D55C267494}" srcOrd="0" destOrd="0" presId="urn:microsoft.com/office/officeart/2005/8/layout/hierarchy1"/>
    <dgm:cxn modelId="{AEBDCEFC-72A9-48A9-9831-4ABA67E741B6}" srcId="{478C2FA3-A9EB-4754-9DDB-615F2B8069D2}" destId="{767AD5C2-E641-4D16-8F21-BE9681657AE4}" srcOrd="3" destOrd="0" parTransId="{09ADD92C-D813-4B28-8D8B-85452E92F50E}" sibTransId="{8E5CAF0D-3C44-4335-8F0E-B9099BEB73DD}"/>
    <dgm:cxn modelId="{427503AD-70AC-4D5A-8870-E2AE31F19EE1}" srcId="{478C2FA3-A9EB-4754-9DDB-615F2B8069D2}" destId="{041FC073-1441-438F-90B8-487CE699E1B2}" srcOrd="2" destOrd="0" parTransId="{607133F6-23AC-46FF-A688-08D7D6B0D7EA}" sibTransId="{1A6C5BA8-A41E-4458-98D9-C93DAACCDE19}"/>
    <dgm:cxn modelId="{8CC03450-3520-46EC-A1A4-8D259F4D21DF}" srcId="{478C2FA3-A9EB-4754-9DDB-615F2B8069D2}" destId="{3F0CAB89-9343-473C-BDF9-FBB7D170235A}" srcOrd="0" destOrd="0" parTransId="{2EA8F8BA-7B84-482C-B1A8-530BEFEECB09}" sibTransId="{2529F8C1-F927-468B-A129-5160728E6C4D}"/>
    <dgm:cxn modelId="{95B9C7FA-63CE-486D-8DDD-A9CEC05401B8}" type="presOf" srcId="{7C9EB798-A25B-4C5F-8014-496197367F5B}" destId="{B2197BC8-0FB9-4D9B-A002-26B7969A978B}" srcOrd="0" destOrd="0" presId="urn:microsoft.com/office/officeart/2005/8/layout/hierarchy1"/>
    <dgm:cxn modelId="{517148C7-0E7C-4585-9D98-245D4487203C}" srcId="{478C2FA3-A9EB-4754-9DDB-615F2B8069D2}" destId="{2A7A700C-1263-4CBA-A99B-95B192060990}" srcOrd="6" destOrd="0" parTransId="{B117439F-CECC-4F64-A93C-586D1A14647A}" sibTransId="{BCC91F6A-84D9-4345-8E44-D698CDF9DC67}"/>
    <dgm:cxn modelId="{9B9EFB59-0BE9-41FB-B713-3C79081FDC70}" type="presOf" srcId="{767AD5C2-E641-4D16-8F21-BE9681657AE4}" destId="{17DCF0F0-092E-428D-AC72-E27F944D42CE}" srcOrd="0" destOrd="0" presId="urn:microsoft.com/office/officeart/2005/8/layout/hierarchy1"/>
    <dgm:cxn modelId="{ADA10A22-4073-4327-B938-A5EFD2B8FB58}" type="presOf" srcId="{A9CCCE0C-1A1B-4AF7-89D0-53D1279D96BB}" destId="{01CE5E76-82C3-4508-9BE6-16AE6AB02964}" srcOrd="0" destOrd="0" presId="urn:microsoft.com/office/officeart/2005/8/layout/hierarchy1"/>
    <dgm:cxn modelId="{7C317897-1B89-40C7-A5D2-94BA549F43D1}" srcId="{478C2FA3-A9EB-4754-9DDB-615F2B8069D2}" destId="{CE6E6FA8-8D66-44C6-AB35-ECD399A36033}" srcOrd="1" destOrd="0" parTransId="{7C9EB798-A25B-4C5F-8014-496197367F5B}" sibTransId="{136EB6DB-9E14-4EEB-9729-3BC88C4A47B7}"/>
    <dgm:cxn modelId="{8EA5BBAC-C0A0-4710-B9D0-8830D2354B7B}" type="presOf" srcId="{CE6E6FA8-8D66-44C6-AB35-ECD399A36033}" destId="{85D19ECD-DC70-4364-8107-DF940DCDFE7F}" srcOrd="0" destOrd="0" presId="urn:microsoft.com/office/officeart/2005/8/layout/hierarchy1"/>
    <dgm:cxn modelId="{9A977B0B-60F9-4F0A-B9AC-4693F7B30371}" type="presOf" srcId="{C09896CD-2501-45D9-80FC-2C13D1B33C53}" destId="{DBAE1496-911A-4AB7-896D-1FDDCA9FF064}" srcOrd="0" destOrd="0" presId="urn:microsoft.com/office/officeart/2005/8/layout/hierarchy1"/>
    <dgm:cxn modelId="{62097D86-39A4-44EC-B61C-0CE1293350AB}" type="presOf" srcId="{550CEDD6-3F8E-4EE0-9BDD-5C2F526258A6}" destId="{101231E8-D5F0-4EAB-9263-32562A10E430}" srcOrd="0" destOrd="0" presId="urn:microsoft.com/office/officeart/2005/8/layout/hierarchy1"/>
    <dgm:cxn modelId="{97451BB0-9555-4D7A-9599-9AE1D480A28E}" type="presOf" srcId="{3F0CAB89-9343-473C-BDF9-FBB7D170235A}" destId="{62B92B98-A8DF-4281-8577-9E287D6BF3B5}" srcOrd="0" destOrd="0" presId="urn:microsoft.com/office/officeart/2005/8/layout/hierarchy1"/>
    <dgm:cxn modelId="{9F38C068-CB48-4819-862B-219F4AE8DAB1}" type="presOf" srcId="{607133F6-23AC-46FF-A688-08D7D6B0D7EA}" destId="{B50E200C-2DC5-4FAF-83A6-265322B34822}" srcOrd="0" destOrd="0" presId="urn:microsoft.com/office/officeart/2005/8/layout/hierarchy1"/>
    <dgm:cxn modelId="{CC79A333-9942-4E23-A475-8E125B81FC50}" type="presOf" srcId="{B117439F-CECC-4F64-A93C-586D1A14647A}" destId="{5A9553C3-E3F0-4ED7-9D11-9A6BD39F06BE}" srcOrd="0" destOrd="0" presId="urn:microsoft.com/office/officeart/2005/8/layout/hierarchy1"/>
    <dgm:cxn modelId="{8788B8FB-55D3-4567-91C2-FB67D32E1AEB}" type="presOf" srcId="{478C2FA3-A9EB-4754-9DDB-615F2B8069D2}" destId="{A752512B-AA82-456D-A127-6E973CBFE9A8}" srcOrd="0" destOrd="0" presId="urn:microsoft.com/office/officeart/2005/8/layout/hierarchy1"/>
    <dgm:cxn modelId="{C4667C1D-85A3-4EC6-BA4D-5FE04A3F877D}" type="presOf" srcId="{09ADD92C-D813-4B28-8D8B-85452E92F50E}" destId="{1CA49091-E074-418F-B3D1-44DB5670E78A}" srcOrd="0" destOrd="0" presId="urn:microsoft.com/office/officeart/2005/8/layout/hierarchy1"/>
    <dgm:cxn modelId="{49EA44DC-F5A2-4108-A77B-BD7084A48323}" type="presOf" srcId="{1A874DFA-1BC9-4283-8A73-C5975A590B9A}" destId="{6BDA723B-01E5-4950-9246-AF02177A5CA8}" srcOrd="0" destOrd="0" presId="urn:microsoft.com/office/officeart/2005/8/layout/hierarchy1"/>
    <dgm:cxn modelId="{0C678FCF-EB83-4529-985C-D935E50276FF}" srcId="{1A874DFA-1BC9-4283-8A73-C5975A590B9A}" destId="{478C2FA3-A9EB-4754-9DDB-615F2B8069D2}" srcOrd="0" destOrd="0" parTransId="{95E572A4-C287-4801-81E8-88369ACCF5B1}" sibTransId="{47B4B791-5CF8-45B0-A27D-A490940231F9}"/>
    <dgm:cxn modelId="{E284A6EF-DA80-421A-94D8-0743277CC53E}" type="presOf" srcId="{C2FBB801-1BF4-4099-BCF8-47FDFC799D16}" destId="{1D070AE0-34C1-4DE8-8EE8-5D1D3E3A2483}" srcOrd="0" destOrd="0" presId="urn:microsoft.com/office/officeart/2005/8/layout/hierarchy1"/>
    <dgm:cxn modelId="{CCB37AC3-8FD1-495D-ABE0-245E9290F769}" srcId="{478C2FA3-A9EB-4754-9DDB-615F2B8069D2}" destId="{550CEDD6-3F8E-4EE0-9BDD-5C2F526258A6}" srcOrd="5" destOrd="0" parTransId="{A9CCCE0C-1A1B-4AF7-89D0-53D1279D96BB}" sibTransId="{EECB2825-3FA4-4004-951F-AD5E915422B8}"/>
    <dgm:cxn modelId="{88F7C3C3-2DF5-4CE7-B64B-AFD947B84290}" type="presParOf" srcId="{6BDA723B-01E5-4950-9246-AF02177A5CA8}" destId="{A3986C71-2227-4554-ADAC-25E778978C77}" srcOrd="0" destOrd="0" presId="urn:microsoft.com/office/officeart/2005/8/layout/hierarchy1"/>
    <dgm:cxn modelId="{9C5331B7-C504-4795-8724-0BBE86B31F77}" type="presParOf" srcId="{A3986C71-2227-4554-ADAC-25E778978C77}" destId="{ED60E092-81E9-4702-8D7D-50AD5192EDDA}" srcOrd="0" destOrd="0" presId="urn:microsoft.com/office/officeart/2005/8/layout/hierarchy1"/>
    <dgm:cxn modelId="{48F59E6E-34A0-4608-8893-76CB0D5619B9}" type="presParOf" srcId="{ED60E092-81E9-4702-8D7D-50AD5192EDDA}" destId="{9B685E8A-31EE-41E3-90DE-9C78B366D930}" srcOrd="0" destOrd="0" presId="urn:microsoft.com/office/officeart/2005/8/layout/hierarchy1"/>
    <dgm:cxn modelId="{9000AD66-8F61-4607-8D35-D5295D6F3AC5}" type="presParOf" srcId="{ED60E092-81E9-4702-8D7D-50AD5192EDDA}" destId="{A752512B-AA82-456D-A127-6E973CBFE9A8}" srcOrd="1" destOrd="0" presId="urn:microsoft.com/office/officeart/2005/8/layout/hierarchy1"/>
    <dgm:cxn modelId="{62EE9A9F-3707-4384-834C-B02EB1A6D1E3}" type="presParOf" srcId="{A3986C71-2227-4554-ADAC-25E778978C77}" destId="{B1755B88-2EEB-4976-ABCB-77862C778E83}" srcOrd="1" destOrd="0" presId="urn:microsoft.com/office/officeart/2005/8/layout/hierarchy1"/>
    <dgm:cxn modelId="{512E4138-252D-4B31-9FB8-4F91C55EF802}" type="presParOf" srcId="{B1755B88-2EEB-4976-ABCB-77862C778E83}" destId="{E9081FDD-F69A-4F51-95B0-5A57A9964416}" srcOrd="0" destOrd="0" presId="urn:microsoft.com/office/officeart/2005/8/layout/hierarchy1"/>
    <dgm:cxn modelId="{5122903B-E125-4241-8956-53BDC550518E}" type="presParOf" srcId="{B1755B88-2EEB-4976-ABCB-77862C778E83}" destId="{52E3CAC1-E6F9-4611-B89F-AEAA25C16EB1}" srcOrd="1" destOrd="0" presId="urn:microsoft.com/office/officeart/2005/8/layout/hierarchy1"/>
    <dgm:cxn modelId="{ED16B445-7422-4C4D-94C7-70A7F26B66A9}" type="presParOf" srcId="{52E3CAC1-E6F9-4611-B89F-AEAA25C16EB1}" destId="{10DBB687-B32C-4F23-9C14-F1DA4335ACD1}" srcOrd="0" destOrd="0" presId="urn:microsoft.com/office/officeart/2005/8/layout/hierarchy1"/>
    <dgm:cxn modelId="{913A242F-7B2D-465F-945B-46B6C8055516}" type="presParOf" srcId="{10DBB687-B32C-4F23-9C14-F1DA4335ACD1}" destId="{52DB8895-585A-4F18-AA8D-9C0BA82FE130}" srcOrd="0" destOrd="0" presId="urn:microsoft.com/office/officeart/2005/8/layout/hierarchy1"/>
    <dgm:cxn modelId="{826291C1-2E49-41AE-8EB5-2F7CA0A8C4D5}" type="presParOf" srcId="{10DBB687-B32C-4F23-9C14-F1DA4335ACD1}" destId="{62B92B98-A8DF-4281-8577-9E287D6BF3B5}" srcOrd="1" destOrd="0" presId="urn:microsoft.com/office/officeart/2005/8/layout/hierarchy1"/>
    <dgm:cxn modelId="{7AC79E47-EB61-4623-A9C4-29473D0C667F}" type="presParOf" srcId="{52E3CAC1-E6F9-4611-B89F-AEAA25C16EB1}" destId="{8041BA8C-E3DE-4CA4-973B-8E9D0EC121D0}" srcOrd="1" destOrd="0" presId="urn:microsoft.com/office/officeart/2005/8/layout/hierarchy1"/>
    <dgm:cxn modelId="{7372FFF4-0A8A-4131-84FA-A479DB47E7E1}" type="presParOf" srcId="{B1755B88-2EEB-4976-ABCB-77862C778E83}" destId="{B2197BC8-0FB9-4D9B-A002-26B7969A978B}" srcOrd="2" destOrd="0" presId="urn:microsoft.com/office/officeart/2005/8/layout/hierarchy1"/>
    <dgm:cxn modelId="{9A1E2882-0333-4F72-A1EE-3C547E5D6E07}" type="presParOf" srcId="{B1755B88-2EEB-4976-ABCB-77862C778E83}" destId="{100A02C8-CD7E-47FA-BE81-6ECB3B689CF6}" srcOrd="3" destOrd="0" presId="urn:microsoft.com/office/officeart/2005/8/layout/hierarchy1"/>
    <dgm:cxn modelId="{6858FAD9-ED9D-48F2-9DA8-DA090ECA3FA5}" type="presParOf" srcId="{100A02C8-CD7E-47FA-BE81-6ECB3B689CF6}" destId="{2EA81BEE-5F6D-438B-A332-1866C384F2BE}" srcOrd="0" destOrd="0" presId="urn:microsoft.com/office/officeart/2005/8/layout/hierarchy1"/>
    <dgm:cxn modelId="{D0AFCDFF-ABC8-4646-B191-B2A137B73440}" type="presParOf" srcId="{2EA81BEE-5F6D-438B-A332-1866C384F2BE}" destId="{8123912B-DEDF-4CE6-BB42-2B8A04BCCE41}" srcOrd="0" destOrd="0" presId="urn:microsoft.com/office/officeart/2005/8/layout/hierarchy1"/>
    <dgm:cxn modelId="{F5F3D0A8-8422-4254-86BA-444642138050}" type="presParOf" srcId="{2EA81BEE-5F6D-438B-A332-1866C384F2BE}" destId="{85D19ECD-DC70-4364-8107-DF940DCDFE7F}" srcOrd="1" destOrd="0" presId="urn:microsoft.com/office/officeart/2005/8/layout/hierarchy1"/>
    <dgm:cxn modelId="{9620F158-8CC3-4F11-AE85-27CA1CC68B86}" type="presParOf" srcId="{100A02C8-CD7E-47FA-BE81-6ECB3B689CF6}" destId="{3DBDFB89-2538-4EAB-AA9A-501DC648593C}" srcOrd="1" destOrd="0" presId="urn:microsoft.com/office/officeart/2005/8/layout/hierarchy1"/>
    <dgm:cxn modelId="{7FA640A5-1796-49C0-9717-A62B0270BE8B}" type="presParOf" srcId="{B1755B88-2EEB-4976-ABCB-77862C778E83}" destId="{B50E200C-2DC5-4FAF-83A6-265322B34822}" srcOrd="4" destOrd="0" presId="urn:microsoft.com/office/officeart/2005/8/layout/hierarchy1"/>
    <dgm:cxn modelId="{8830D4D6-1A59-4417-9424-94E13627FCC8}" type="presParOf" srcId="{B1755B88-2EEB-4976-ABCB-77862C778E83}" destId="{A1BD7F9E-2C33-4132-9DE5-C93F435910B3}" srcOrd="5" destOrd="0" presId="urn:microsoft.com/office/officeart/2005/8/layout/hierarchy1"/>
    <dgm:cxn modelId="{9EB7B3D4-9817-470C-A827-E015A866AA29}" type="presParOf" srcId="{A1BD7F9E-2C33-4132-9DE5-C93F435910B3}" destId="{5F070E7C-449D-4F01-B101-1EF315F859F6}" srcOrd="0" destOrd="0" presId="urn:microsoft.com/office/officeart/2005/8/layout/hierarchy1"/>
    <dgm:cxn modelId="{016A596B-1ACD-4CF1-9ACB-FDA44888E1ED}" type="presParOf" srcId="{5F070E7C-449D-4F01-B101-1EF315F859F6}" destId="{A98ABEF2-91D8-42B0-AF72-12F15C7282BD}" srcOrd="0" destOrd="0" presId="urn:microsoft.com/office/officeart/2005/8/layout/hierarchy1"/>
    <dgm:cxn modelId="{324122FD-5645-45EB-884F-4561D06202DE}" type="presParOf" srcId="{5F070E7C-449D-4F01-B101-1EF315F859F6}" destId="{9EAEEA0B-FBE2-41C7-BFCB-D6D55C267494}" srcOrd="1" destOrd="0" presId="urn:microsoft.com/office/officeart/2005/8/layout/hierarchy1"/>
    <dgm:cxn modelId="{D93A2E24-75EA-41EA-81FC-F877B344D732}" type="presParOf" srcId="{A1BD7F9E-2C33-4132-9DE5-C93F435910B3}" destId="{04E61304-5121-4BE8-9DBE-463DCD9844E1}" srcOrd="1" destOrd="0" presId="urn:microsoft.com/office/officeart/2005/8/layout/hierarchy1"/>
    <dgm:cxn modelId="{2FB2C7AE-3C6C-4AE8-B1A5-A89030D9D027}" type="presParOf" srcId="{B1755B88-2EEB-4976-ABCB-77862C778E83}" destId="{1CA49091-E074-418F-B3D1-44DB5670E78A}" srcOrd="6" destOrd="0" presId="urn:microsoft.com/office/officeart/2005/8/layout/hierarchy1"/>
    <dgm:cxn modelId="{9A91E534-CA4D-4E99-A8DE-F05CA13EB8FB}" type="presParOf" srcId="{B1755B88-2EEB-4976-ABCB-77862C778E83}" destId="{AC493C32-8CFF-4B55-9EA2-B7678D69E73E}" srcOrd="7" destOrd="0" presId="urn:microsoft.com/office/officeart/2005/8/layout/hierarchy1"/>
    <dgm:cxn modelId="{B539BEA8-92A1-427B-85CB-9544FC689715}" type="presParOf" srcId="{AC493C32-8CFF-4B55-9EA2-B7678D69E73E}" destId="{09BDC017-9413-40FA-AAF5-1400C4A62C60}" srcOrd="0" destOrd="0" presId="urn:microsoft.com/office/officeart/2005/8/layout/hierarchy1"/>
    <dgm:cxn modelId="{879602A3-50D2-4985-BDA6-B64408D6D989}" type="presParOf" srcId="{09BDC017-9413-40FA-AAF5-1400C4A62C60}" destId="{F1412C0D-4BC2-42E4-8F7D-F1CCDBFF4C88}" srcOrd="0" destOrd="0" presId="urn:microsoft.com/office/officeart/2005/8/layout/hierarchy1"/>
    <dgm:cxn modelId="{C572F84E-F817-4E2B-BE71-10F7F80BC196}" type="presParOf" srcId="{09BDC017-9413-40FA-AAF5-1400C4A62C60}" destId="{17DCF0F0-092E-428D-AC72-E27F944D42CE}" srcOrd="1" destOrd="0" presId="urn:microsoft.com/office/officeart/2005/8/layout/hierarchy1"/>
    <dgm:cxn modelId="{F5E2A8B2-3F41-4816-A4C0-AFD2ECA6003F}" type="presParOf" srcId="{AC493C32-8CFF-4B55-9EA2-B7678D69E73E}" destId="{5899C4F7-B758-489A-8F47-46EDE37C0FDE}" srcOrd="1" destOrd="0" presId="urn:microsoft.com/office/officeart/2005/8/layout/hierarchy1"/>
    <dgm:cxn modelId="{11E668A4-49B1-47CF-A244-BE67349E8FEC}" type="presParOf" srcId="{B1755B88-2EEB-4976-ABCB-77862C778E83}" destId="{DBAE1496-911A-4AB7-896D-1FDDCA9FF064}" srcOrd="8" destOrd="0" presId="urn:microsoft.com/office/officeart/2005/8/layout/hierarchy1"/>
    <dgm:cxn modelId="{690DF100-B240-4EE2-B72C-36449BF8DA0E}" type="presParOf" srcId="{B1755B88-2EEB-4976-ABCB-77862C778E83}" destId="{8E3838B4-117E-40B6-A1C0-629816824ED1}" srcOrd="9" destOrd="0" presId="urn:microsoft.com/office/officeart/2005/8/layout/hierarchy1"/>
    <dgm:cxn modelId="{BF137BBA-DAD8-4D6A-BC65-10C0FFB31CDC}" type="presParOf" srcId="{8E3838B4-117E-40B6-A1C0-629816824ED1}" destId="{28ECB0A8-3170-4534-A7A3-630D6766CB34}" srcOrd="0" destOrd="0" presId="urn:microsoft.com/office/officeart/2005/8/layout/hierarchy1"/>
    <dgm:cxn modelId="{7D8054AB-F17D-405C-BF69-2BB01BED1EBE}" type="presParOf" srcId="{28ECB0A8-3170-4534-A7A3-630D6766CB34}" destId="{79D78A1D-5AA6-43D1-95EF-5576AAC6F2AF}" srcOrd="0" destOrd="0" presId="urn:microsoft.com/office/officeart/2005/8/layout/hierarchy1"/>
    <dgm:cxn modelId="{398FB2FA-6AC4-4522-93D2-964BADB11853}" type="presParOf" srcId="{28ECB0A8-3170-4534-A7A3-630D6766CB34}" destId="{1D070AE0-34C1-4DE8-8EE8-5D1D3E3A2483}" srcOrd="1" destOrd="0" presId="urn:microsoft.com/office/officeart/2005/8/layout/hierarchy1"/>
    <dgm:cxn modelId="{477D5BB9-8D7E-4D4B-B667-7500AE74726E}" type="presParOf" srcId="{8E3838B4-117E-40B6-A1C0-629816824ED1}" destId="{17F8B264-25A3-4C03-8B55-28F4F27D87E6}" srcOrd="1" destOrd="0" presId="urn:microsoft.com/office/officeart/2005/8/layout/hierarchy1"/>
    <dgm:cxn modelId="{17BEBD09-ABF6-4F4C-B9B2-BDD2362339F7}" type="presParOf" srcId="{B1755B88-2EEB-4976-ABCB-77862C778E83}" destId="{01CE5E76-82C3-4508-9BE6-16AE6AB02964}" srcOrd="10" destOrd="0" presId="urn:microsoft.com/office/officeart/2005/8/layout/hierarchy1"/>
    <dgm:cxn modelId="{09ECA166-0EB6-4894-881D-4893F90F4318}" type="presParOf" srcId="{B1755B88-2EEB-4976-ABCB-77862C778E83}" destId="{2B65ABD2-9462-49A9-82D8-A69F0C7F181F}" srcOrd="11" destOrd="0" presId="urn:microsoft.com/office/officeart/2005/8/layout/hierarchy1"/>
    <dgm:cxn modelId="{53FA440F-F567-4CD3-9CD3-748714762A83}" type="presParOf" srcId="{2B65ABD2-9462-49A9-82D8-A69F0C7F181F}" destId="{5B2B3B30-1E3F-4EEB-9836-AB4C0E1A39BC}" srcOrd="0" destOrd="0" presId="urn:microsoft.com/office/officeart/2005/8/layout/hierarchy1"/>
    <dgm:cxn modelId="{FCE45C50-9AFA-403A-829A-DDBAA2841B70}" type="presParOf" srcId="{5B2B3B30-1E3F-4EEB-9836-AB4C0E1A39BC}" destId="{3A3263E2-3E58-4997-9C65-2E96D87520BE}" srcOrd="0" destOrd="0" presId="urn:microsoft.com/office/officeart/2005/8/layout/hierarchy1"/>
    <dgm:cxn modelId="{0D3CA355-C752-40F4-AABF-D6BAAB230FC7}" type="presParOf" srcId="{5B2B3B30-1E3F-4EEB-9836-AB4C0E1A39BC}" destId="{101231E8-D5F0-4EAB-9263-32562A10E430}" srcOrd="1" destOrd="0" presId="urn:microsoft.com/office/officeart/2005/8/layout/hierarchy1"/>
    <dgm:cxn modelId="{B619DB53-8849-4573-BB87-C10D081ED8BF}" type="presParOf" srcId="{2B65ABD2-9462-49A9-82D8-A69F0C7F181F}" destId="{C30B6DBB-1B6E-4504-89D7-D78053FB214B}" srcOrd="1" destOrd="0" presId="urn:microsoft.com/office/officeart/2005/8/layout/hierarchy1"/>
    <dgm:cxn modelId="{5F64D1EE-7289-485D-858E-305F2F6D414E}" type="presParOf" srcId="{B1755B88-2EEB-4976-ABCB-77862C778E83}" destId="{5A9553C3-E3F0-4ED7-9D11-9A6BD39F06BE}" srcOrd="12" destOrd="0" presId="urn:microsoft.com/office/officeart/2005/8/layout/hierarchy1"/>
    <dgm:cxn modelId="{E7384899-71A9-4323-9C2B-91B6D1B04962}" type="presParOf" srcId="{B1755B88-2EEB-4976-ABCB-77862C778E83}" destId="{9D2C83FC-0907-4544-85AB-7A7C2CBB311A}" srcOrd="13" destOrd="0" presId="urn:microsoft.com/office/officeart/2005/8/layout/hierarchy1"/>
    <dgm:cxn modelId="{AE6E4317-7989-4F28-87C7-9E27FD11A234}" type="presParOf" srcId="{9D2C83FC-0907-4544-85AB-7A7C2CBB311A}" destId="{9795259A-0D14-4BDB-8E94-D3547DE266FC}" srcOrd="0" destOrd="0" presId="urn:microsoft.com/office/officeart/2005/8/layout/hierarchy1"/>
    <dgm:cxn modelId="{17E308B3-0106-4772-9B39-4FB1D3E5991C}" type="presParOf" srcId="{9795259A-0D14-4BDB-8E94-D3547DE266FC}" destId="{8ACB2227-E1AB-4C26-A3AF-3D167947DB11}" srcOrd="0" destOrd="0" presId="urn:microsoft.com/office/officeart/2005/8/layout/hierarchy1"/>
    <dgm:cxn modelId="{60CC0B91-B054-4E74-9A52-2D9AF0E20ACD}" type="presParOf" srcId="{9795259A-0D14-4BDB-8E94-D3547DE266FC}" destId="{3D08AD68-BC43-426E-B646-1ECF07A4ED5D}" srcOrd="1" destOrd="0" presId="urn:microsoft.com/office/officeart/2005/8/layout/hierarchy1"/>
    <dgm:cxn modelId="{2D6D5B63-3CB0-4E7C-8EE1-74ECDDDC8C01}" type="presParOf" srcId="{9D2C83FC-0907-4544-85AB-7A7C2CBB311A}" destId="{A483AF45-B05C-4213-BD71-574BF5BE755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73AB5-2BB8-45D8-94E3-550B6A6042EF}">
      <dsp:nvSpPr>
        <dsp:cNvPr id="0" name=""/>
        <dsp:cNvSpPr/>
      </dsp:nvSpPr>
      <dsp:spPr>
        <a:xfrm>
          <a:off x="0" y="129381"/>
          <a:ext cx="3286125" cy="1971675"/>
        </a:xfrm>
        <a:prstGeom prst="flowChartTerminator">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ms-MY" sz="4800" b="1" kern="1200" dirty="0" smtClean="0"/>
            <a:t>Marketing</a:t>
          </a:r>
          <a:endParaRPr lang="ms-MY" sz="4800" b="1" kern="1200" dirty="0"/>
        </a:p>
      </dsp:txBody>
      <dsp:txXfrm>
        <a:off x="154874" y="418104"/>
        <a:ext cx="2976377" cy="1394229"/>
      </dsp:txXfrm>
    </dsp:sp>
    <dsp:sp modelId="{80D13887-58D1-4B87-81FB-B08A88F8B955}">
      <dsp:nvSpPr>
        <dsp:cNvPr id="0" name=""/>
        <dsp:cNvSpPr/>
      </dsp:nvSpPr>
      <dsp:spPr>
        <a:xfrm>
          <a:off x="3614737" y="129381"/>
          <a:ext cx="3286125" cy="1971675"/>
        </a:xfrm>
        <a:prstGeom prst="flowChartTerminator">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ms-MY" sz="4800" b="1" kern="1200" dirty="0" smtClean="0"/>
            <a:t>Needs</a:t>
          </a:r>
          <a:endParaRPr lang="ms-MY" sz="4800" b="1" kern="1200" dirty="0"/>
        </a:p>
      </dsp:txBody>
      <dsp:txXfrm>
        <a:off x="3769611" y="418104"/>
        <a:ext cx="2976377" cy="1394229"/>
      </dsp:txXfrm>
    </dsp:sp>
    <dsp:sp modelId="{B5A797DD-DBAB-4B4F-9239-C13CB4E115AB}">
      <dsp:nvSpPr>
        <dsp:cNvPr id="0" name=""/>
        <dsp:cNvSpPr/>
      </dsp:nvSpPr>
      <dsp:spPr>
        <a:xfrm>
          <a:off x="7229475" y="129381"/>
          <a:ext cx="3286125" cy="1971675"/>
        </a:xfrm>
        <a:prstGeom prst="flowChartTerminator">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ms-MY" sz="4800" b="1" kern="1200" dirty="0" smtClean="0"/>
            <a:t>Wants</a:t>
          </a:r>
          <a:endParaRPr lang="ms-MY" sz="4800" b="1" kern="1200" dirty="0"/>
        </a:p>
      </dsp:txBody>
      <dsp:txXfrm>
        <a:off x="7384349" y="418104"/>
        <a:ext cx="2976377" cy="1394229"/>
      </dsp:txXfrm>
    </dsp:sp>
    <dsp:sp modelId="{EAAF5F0B-F256-4420-8387-6E8D60866812}">
      <dsp:nvSpPr>
        <dsp:cNvPr id="0" name=""/>
        <dsp:cNvSpPr/>
      </dsp:nvSpPr>
      <dsp:spPr>
        <a:xfrm>
          <a:off x="1807368" y="2429668"/>
          <a:ext cx="3286125" cy="1971675"/>
        </a:xfrm>
        <a:prstGeom prst="flowChartTerminator">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ms-MY" sz="4800" b="1" kern="1200" dirty="0" smtClean="0"/>
            <a:t>Demands</a:t>
          </a:r>
          <a:endParaRPr lang="ms-MY" sz="4800" b="1" kern="1200" dirty="0"/>
        </a:p>
      </dsp:txBody>
      <dsp:txXfrm>
        <a:off x="1962242" y="2718391"/>
        <a:ext cx="2976377" cy="1394229"/>
      </dsp:txXfrm>
    </dsp:sp>
    <dsp:sp modelId="{CCFCB5C4-3940-468E-B9D2-2D0DFA54A948}">
      <dsp:nvSpPr>
        <dsp:cNvPr id="0" name=""/>
        <dsp:cNvSpPr/>
      </dsp:nvSpPr>
      <dsp:spPr>
        <a:xfrm>
          <a:off x="5422106" y="2429668"/>
          <a:ext cx="3286125" cy="1971675"/>
        </a:xfrm>
        <a:prstGeom prst="flowChartTerminator">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a:lnSpc>
              <a:spcPct val="90000"/>
            </a:lnSpc>
            <a:spcBef>
              <a:spcPct val="0"/>
            </a:spcBef>
            <a:spcAft>
              <a:spcPct val="35000"/>
            </a:spcAft>
          </a:pPr>
          <a:r>
            <a:rPr lang="ms-MY" sz="4800" b="1" kern="1200" dirty="0" smtClean="0"/>
            <a:t>Offerings</a:t>
          </a:r>
          <a:endParaRPr lang="ms-MY" sz="4800" b="1" kern="1200" dirty="0"/>
        </a:p>
      </dsp:txBody>
      <dsp:txXfrm>
        <a:off x="5576980" y="2718391"/>
        <a:ext cx="2976377" cy="13942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73718F-389C-4E50-8135-59FDB3852CF2}">
      <dsp:nvSpPr>
        <dsp:cNvPr id="0" name=""/>
        <dsp:cNvSpPr/>
      </dsp:nvSpPr>
      <dsp:spPr>
        <a:xfrm>
          <a:off x="-4049723" y="-722112"/>
          <a:ext cx="5611160" cy="5611160"/>
        </a:xfrm>
        <a:prstGeom prst="blockArc">
          <a:avLst>
            <a:gd name="adj1" fmla="val 18900000"/>
            <a:gd name="adj2" fmla="val 2700000"/>
            <a:gd name="adj3" fmla="val 385"/>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12C9C5-4C61-416C-88EC-4E617770946F}">
      <dsp:nvSpPr>
        <dsp:cNvPr id="0" name=""/>
        <dsp:cNvSpPr/>
      </dsp:nvSpPr>
      <dsp:spPr>
        <a:xfrm>
          <a:off x="2644704" y="438237"/>
          <a:ext cx="7925409" cy="150451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888" tIns="114300" rIns="114300" bIns="114300" numCol="1" spcCol="1270" anchor="ctr" anchorCtr="0">
          <a:noAutofit/>
        </a:bodyPr>
        <a:lstStyle/>
        <a:p>
          <a:pPr lvl="0" algn="ctr" defTabSz="2000250">
            <a:lnSpc>
              <a:spcPct val="90000"/>
            </a:lnSpc>
            <a:spcBef>
              <a:spcPct val="0"/>
            </a:spcBef>
            <a:spcAft>
              <a:spcPct val="35000"/>
            </a:spcAft>
          </a:pPr>
          <a:r>
            <a:rPr lang="en-US" sz="4500" kern="1200" dirty="0" smtClean="0">
              <a:solidFill>
                <a:schemeClr val="tx1"/>
              </a:solidFill>
            </a:rPr>
            <a:t>   Desire to own goods or services (wants)</a:t>
          </a:r>
          <a:endParaRPr lang="en-US" sz="4500" kern="1200" dirty="0">
            <a:solidFill>
              <a:schemeClr val="tx1"/>
            </a:solidFill>
          </a:endParaRPr>
        </a:p>
      </dsp:txBody>
      <dsp:txXfrm>
        <a:off x="2644704" y="438237"/>
        <a:ext cx="7925409" cy="1504511"/>
      </dsp:txXfrm>
    </dsp:sp>
    <dsp:sp modelId="{45A946F6-5E3D-4AAC-B872-AB7E73ED1066}">
      <dsp:nvSpPr>
        <dsp:cNvPr id="0" name=""/>
        <dsp:cNvSpPr/>
      </dsp:nvSpPr>
      <dsp:spPr>
        <a:xfrm>
          <a:off x="776062" y="510784"/>
          <a:ext cx="1232327" cy="148801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B671CB6-50A6-46BC-9CC0-BBC175787BD0}">
      <dsp:nvSpPr>
        <dsp:cNvPr id="0" name=""/>
        <dsp:cNvSpPr/>
      </dsp:nvSpPr>
      <dsp:spPr>
        <a:xfrm>
          <a:off x="3302391" y="2047154"/>
          <a:ext cx="7281126" cy="17142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44888" tIns="114300" rIns="114300" bIns="114300" numCol="1" spcCol="1270" anchor="ctr" anchorCtr="0">
          <a:noAutofit/>
        </a:bodyPr>
        <a:lstStyle/>
        <a:p>
          <a:pPr lvl="0" algn="ctr" defTabSz="2000250">
            <a:lnSpc>
              <a:spcPct val="90000"/>
            </a:lnSpc>
            <a:spcBef>
              <a:spcPct val="0"/>
            </a:spcBef>
            <a:spcAft>
              <a:spcPct val="35000"/>
            </a:spcAft>
          </a:pPr>
          <a:r>
            <a:rPr lang="en-US" sz="4500" kern="1200" dirty="0" smtClean="0">
              <a:solidFill>
                <a:schemeClr val="tx1"/>
              </a:solidFill>
            </a:rPr>
            <a:t>Backed up buying power (resources)</a:t>
          </a:r>
          <a:endParaRPr lang="en-US" sz="4500" kern="1200" dirty="0">
            <a:solidFill>
              <a:schemeClr val="tx1"/>
            </a:solidFill>
          </a:endParaRPr>
        </a:p>
      </dsp:txBody>
      <dsp:txXfrm>
        <a:off x="3302391" y="2047154"/>
        <a:ext cx="7281126" cy="1714202"/>
      </dsp:txXfrm>
    </dsp:sp>
    <dsp:sp modelId="{3D6CB011-AFC3-4141-91A5-FCF415515569}">
      <dsp:nvSpPr>
        <dsp:cNvPr id="0" name=""/>
        <dsp:cNvSpPr/>
      </dsp:nvSpPr>
      <dsp:spPr>
        <a:xfrm>
          <a:off x="648219" y="2232435"/>
          <a:ext cx="1488012" cy="1488012"/>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7A2216-5189-4507-A713-828B75B012E2}">
      <dsp:nvSpPr>
        <dsp:cNvPr id="0" name=""/>
        <dsp:cNvSpPr/>
      </dsp:nvSpPr>
      <dsp:spPr>
        <a:xfrm>
          <a:off x="800638" y="1752"/>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Quality</a:t>
          </a:r>
          <a:endParaRPr lang="ms-MY" sz="3000" b="1" kern="1200" dirty="0"/>
        </a:p>
      </dsp:txBody>
      <dsp:txXfrm>
        <a:off x="800638" y="1752"/>
        <a:ext cx="1999416" cy="1199650"/>
      </dsp:txXfrm>
    </dsp:sp>
    <dsp:sp modelId="{4EFFCF5D-568C-4723-B653-5755AE358C74}">
      <dsp:nvSpPr>
        <dsp:cNvPr id="0" name=""/>
        <dsp:cNvSpPr/>
      </dsp:nvSpPr>
      <dsp:spPr>
        <a:xfrm>
          <a:off x="2999996" y="0"/>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Variety</a:t>
          </a:r>
          <a:endParaRPr lang="ms-MY" sz="3000" b="1" kern="1200" dirty="0"/>
        </a:p>
      </dsp:txBody>
      <dsp:txXfrm>
        <a:off x="2999996" y="0"/>
        <a:ext cx="1999416" cy="1199650"/>
      </dsp:txXfrm>
    </dsp:sp>
    <dsp:sp modelId="{871F600B-347A-437A-BC43-F2EC709A1DB0}">
      <dsp:nvSpPr>
        <dsp:cNvPr id="0" name=""/>
        <dsp:cNvSpPr/>
      </dsp:nvSpPr>
      <dsp:spPr>
        <a:xfrm>
          <a:off x="5199354" y="1752"/>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Designs</a:t>
          </a:r>
          <a:endParaRPr lang="ms-MY" sz="3000" b="1" kern="1200" dirty="0"/>
        </a:p>
      </dsp:txBody>
      <dsp:txXfrm>
        <a:off x="5199354" y="1752"/>
        <a:ext cx="1999416" cy="1199650"/>
      </dsp:txXfrm>
    </dsp:sp>
    <dsp:sp modelId="{66BC8B48-772D-4464-B54C-7F3735CC903C}">
      <dsp:nvSpPr>
        <dsp:cNvPr id="0" name=""/>
        <dsp:cNvSpPr/>
      </dsp:nvSpPr>
      <dsp:spPr>
        <a:xfrm>
          <a:off x="7398713" y="1752"/>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Features</a:t>
          </a:r>
          <a:endParaRPr lang="ms-MY" sz="3000" b="1" kern="1200" dirty="0"/>
        </a:p>
      </dsp:txBody>
      <dsp:txXfrm>
        <a:off x="7398713" y="1752"/>
        <a:ext cx="1999416" cy="1199650"/>
      </dsp:txXfrm>
    </dsp:sp>
    <dsp:sp modelId="{9D79A816-EDA5-4055-84B7-C9DA0C10D1F0}">
      <dsp:nvSpPr>
        <dsp:cNvPr id="0" name=""/>
        <dsp:cNvSpPr/>
      </dsp:nvSpPr>
      <dsp:spPr>
        <a:xfrm>
          <a:off x="800638" y="1401343"/>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Branding</a:t>
          </a:r>
          <a:endParaRPr lang="ms-MY" sz="3000" b="1" kern="1200" dirty="0"/>
        </a:p>
      </dsp:txBody>
      <dsp:txXfrm>
        <a:off x="800638" y="1401343"/>
        <a:ext cx="1999416" cy="1199650"/>
      </dsp:txXfrm>
    </dsp:sp>
    <dsp:sp modelId="{96959F8C-ECC1-46A3-988E-24B7EE0D207D}">
      <dsp:nvSpPr>
        <dsp:cNvPr id="0" name=""/>
        <dsp:cNvSpPr/>
      </dsp:nvSpPr>
      <dsp:spPr>
        <a:xfrm>
          <a:off x="2999996" y="1401343"/>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Packaging</a:t>
          </a:r>
          <a:endParaRPr lang="ms-MY" sz="3000" b="1" kern="1200" dirty="0"/>
        </a:p>
      </dsp:txBody>
      <dsp:txXfrm>
        <a:off x="2999996" y="1401343"/>
        <a:ext cx="1999416" cy="1199650"/>
      </dsp:txXfrm>
    </dsp:sp>
    <dsp:sp modelId="{3F930886-3A1D-441B-9332-5408184567C1}">
      <dsp:nvSpPr>
        <dsp:cNvPr id="0" name=""/>
        <dsp:cNvSpPr/>
      </dsp:nvSpPr>
      <dsp:spPr>
        <a:xfrm>
          <a:off x="5199354" y="1401343"/>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Sizes</a:t>
          </a:r>
          <a:endParaRPr lang="ms-MY" sz="3000" b="1" kern="1200" dirty="0"/>
        </a:p>
      </dsp:txBody>
      <dsp:txXfrm>
        <a:off x="5199354" y="1401343"/>
        <a:ext cx="1999416" cy="1199650"/>
      </dsp:txXfrm>
    </dsp:sp>
    <dsp:sp modelId="{1174107A-BFF2-4F07-9247-B3CB424B360C}">
      <dsp:nvSpPr>
        <dsp:cNvPr id="0" name=""/>
        <dsp:cNvSpPr/>
      </dsp:nvSpPr>
      <dsp:spPr>
        <a:xfrm>
          <a:off x="7398713" y="1401343"/>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Warranties</a:t>
          </a:r>
          <a:endParaRPr lang="ms-MY" sz="3000" b="1" kern="1200" dirty="0"/>
        </a:p>
      </dsp:txBody>
      <dsp:txXfrm>
        <a:off x="7398713" y="1401343"/>
        <a:ext cx="1999416" cy="1199650"/>
      </dsp:txXfrm>
    </dsp:sp>
    <dsp:sp modelId="{43A1B7B9-D252-4AE4-85F8-24EF67C02AB9}">
      <dsp:nvSpPr>
        <dsp:cNvPr id="0" name=""/>
        <dsp:cNvSpPr/>
      </dsp:nvSpPr>
      <dsp:spPr>
        <a:xfrm>
          <a:off x="1900317" y="2800935"/>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Services</a:t>
          </a:r>
          <a:endParaRPr lang="ms-MY" sz="3000" b="1" kern="1200" dirty="0"/>
        </a:p>
      </dsp:txBody>
      <dsp:txXfrm>
        <a:off x="1900317" y="2800935"/>
        <a:ext cx="1999416" cy="1199650"/>
      </dsp:txXfrm>
    </dsp:sp>
    <dsp:sp modelId="{6AB1AE28-6391-4C28-9FD8-B11D89E55213}">
      <dsp:nvSpPr>
        <dsp:cNvPr id="0" name=""/>
        <dsp:cNvSpPr/>
      </dsp:nvSpPr>
      <dsp:spPr>
        <a:xfrm>
          <a:off x="4099675" y="2800935"/>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Return policy</a:t>
          </a:r>
          <a:endParaRPr lang="ms-MY" sz="3000" b="1" kern="1200" dirty="0"/>
        </a:p>
      </dsp:txBody>
      <dsp:txXfrm>
        <a:off x="4099675" y="2800935"/>
        <a:ext cx="1999416" cy="1199650"/>
      </dsp:txXfrm>
    </dsp:sp>
    <dsp:sp modelId="{7BD94BEF-DD7B-42EF-8EF7-5B892BCDF98C}">
      <dsp:nvSpPr>
        <dsp:cNvPr id="0" name=""/>
        <dsp:cNvSpPr/>
      </dsp:nvSpPr>
      <dsp:spPr>
        <a:xfrm>
          <a:off x="6299034" y="2800935"/>
          <a:ext cx="1999416" cy="1199650"/>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ms-MY" sz="3000" b="1" kern="1200" dirty="0" smtClean="0"/>
            <a:t>After sales services</a:t>
          </a:r>
          <a:endParaRPr lang="ms-MY" sz="3000" b="1" kern="1200" dirty="0"/>
        </a:p>
      </dsp:txBody>
      <dsp:txXfrm>
        <a:off x="6299034" y="2800935"/>
        <a:ext cx="1999416" cy="11996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5FAAF-FAE8-4A1A-8F4A-2D6A0B9B5AEC}">
      <dsp:nvSpPr>
        <dsp:cNvPr id="0" name=""/>
        <dsp:cNvSpPr/>
      </dsp:nvSpPr>
      <dsp:spPr>
        <a:xfrm>
          <a:off x="6552575" y="2794159"/>
          <a:ext cx="1649865" cy="1382256"/>
        </a:xfrm>
        <a:custGeom>
          <a:avLst/>
          <a:gdLst/>
          <a:ahLst/>
          <a:cxnLst/>
          <a:rect l="0" t="0" r="0" b="0"/>
          <a:pathLst>
            <a:path>
              <a:moveTo>
                <a:pt x="0" y="0"/>
              </a:moveTo>
              <a:lnTo>
                <a:pt x="0" y="1382256"/>
              </a:lnTo>
              <a:lnTo>
                <a:pt x="1649865" y="13822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9F4B6C4-BBA7-450F-85E9-38A53E688765}">
      <dsp:nvSpPr>
        <dsp:cNvPr id="0" name=""/>
        <dsp:cNvSpPr/>
      </dsp:nvSpPr>
      <dsp:spPr>
        <a:xfrm>
          <a:off x="6552575" y="2794159"/>
          <a:ext cx="1649865" cy="812089"/>
        </a:xfrm>
        <a:custGeom>
          <a:avLst/>
          <a:gdLst/>
          <a:ahLst/>
          <a:cxnLst/>
          <a:rect l="0" t="0" r="0" b="0"/>
          <a:pathLst>
            <a:path>
              <a:moveTo>
                <a:pt x="0" y="0"/>
              </a:moveTo>
              <a:lnTo>
                <a:pt x="0" y="812089"/>
              </a:lnTo>
              <a:lnTo>
                <a:pt x="1649865" y="8120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A7BA3D5-C8EF-483C-A467-6043DC89672C}">
      <dsp:nvSpPr>
        <dsp:cNvPr id="0" name=""/>
        <dsp:cNvSpPr/>
      </dsp:nvSpPr>
      <dsp:spPr>
        <a:xfrm>
          <a:off x="6552575" y="2794159"/>
          <a:ext cx="1649865" cy="241921"/>
        </a:xfrm>
        <a:custGeom>
          <a:avLst/>
          <a:gdLst/>
          <a:ahLst/>
          <a:cxnLst/>
          <a:rect l="0" t="0" r="0" b="0"/>
          <a:pathLst>
            <a:path>
              <a:moveTo>
                <a:pt x="0" y="0"/>
              </a:moveTo>
              <a:lnTo>
                <a:pt x="0" y="241921"/>
              </a:lnTo>
              <a:lnTo>
                <a:pt x="1649865" y="241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815FD3-601B-4385-9077-A98F07288CBB}">
      <dsp:nvSpPr>
        <dsp:cNvPr id="0" name=""/>
        <dsp:cNvSpPr/>
      </dsp:nvSpPr>
      <dsp:spPr>
        <a:xfrm>
          <a:off x="4297948" y="1606079"/>
          <a:ext cx="2254627" cy="171173"/>
        </a:xfrm>
        <a:custGeom>
          <a:avLst/>
          <a:gdLst/>
          <a:ahLst/>
          <a:cxnLst/>
          <a:rect l="0" t="0" r="0" b="0"/>
          <a:pathLst>
            <a:path>
              <a:moveTo>
                <a:pt x="0" y="0"/>
              </a:moveTo>
              <a:lnTo>
                <a:pt x="0" y="85586"/>
              </a:lnTo>
              <a:lnTo>
                <a:pt x="2254627" y="85586"/>
              </a:lnTo>
              <a:lnTo>
                <a:pt x="2254627" y="171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7D3A61-43AB-40EC-B70B-409BE5261B98}">
      <dsp:nvSpPr>
        <dsp:cNvPr id="0" name=""/>
        <dsp:cNvSpPr/>
      </dsp:nvSpPr>
      <dsp:spPr>
        <a:xfrm>
          <a:off x="2172211" y="2749821"/>
          <a:ext cx="1688532" cy="1952424"/>
        </a:xfrm>
        <a:custGeom>
          <a:avLst/>
          <a:gdLst/>
          <a:ahLst/>
          <a:cxnLst/>
          <a:rect l="0" t="0" r="0" b="0"/>
          <a:pathLst>
            <a:path>
              <a:moveTo>
                <a:pt x="0" y="0"/>
              </a:moveTo>
              <a:lnTo>
                <a:pt x="0" y="1952424"/>
              </a:lnTo>
              <a:lnTo>
                <a:pt x="1688532" y="195242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1BAE589-ED3A-4C2F-9EB4-38C72901DF3F}">
      <dsp:nvSpPr>
        <dsp:cNvPr id="0" name=""/>
        <dsp:cNvSpPr/>
      </dsp:nvSpPr>
      <dsp:spPr>
        <a:xfrm>
          <a:off x="2172211" y="2749821"/>
          <a:ext cx="1688532" cy="1382256"/>
        </a:xfrm>
        <a:custGeom>
          <a:avLst/>
          <a:gdLst/>
          <a:ahLst/>
          <a:cxnLst/>
          <a:rect l="0" t="0" r="0" b="0"/>
          <a:pathLst>
            <a:path>
              <a:moveTo>
                <a:pt x="0" y="0"/>
              </a:moveTo>
              <a:lnTo>
                <a:pt x="0" y="1382256"/>
              </a:lnTo>
              <a:lnTo>
                <a:pt x="1688532" y="138225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8C500C-7766-4400-888E-EA86BF8C33BF}">
      <dsp:nvSpPr>
        <dsp:cNvPr id="0" name=""/>
        <dsp:cNvSpPr/>
      </dsp:nvSpPr>
      <dsp:spPr>
        <a:xfrm>
          <a:off x="2172211" y="2749821"/>
          <a:ext cx="1688532" cy="812089"/>
        </a:xfrm>
        <a:custGeom>
          <a:avLst/>
          <a:gdLst/>
          <a:ahLst/>
          <a:cxnLst/>
          <a:rect l="0" t="0" r="0" b="0"/>
          <a:pathLst>
            <a:path>
              <a:moveTo>
                <a:pt x="0" y="0"/>
              </a:moveTo>
              <a:lnTo>
                <a:pt x="0" y="812089"/>
              </a:lnTo>
              <a:lnTo>
                <a:pt x="1688532" y="8120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305D9E-94AA-45DD-89A0-972445BC851E}">
      <dsp:nvSpPr>
        <dsp:cNvPr id="0" name=""/>
        <dsp:cNvSpPr/>
      </dsp:nvSpPr>
      <dsp:spPr>
        <a:xfrm>
          <a:off x="2172211" y="2749821"/>
          <a:ext cx="1688532" cy="241921"/>
        </a:xfrm>
        <a:custGeom>
          <a:avLst/>
          <a:gdLst/>
          <a:ahLst/>
          <a:cxnLst/>
          <a:rect l="0" t="0" r="0" b="0"/>
          <a:pathLst>
            <a:path>
              <a:moveTo>
                <a:pt x="0" y="0"/>
              </a:moveTo>
              <a:lnTo>
                <a:pt x="0" y="241921"/>
              </a:lnTo>
              <a:lnTo>
                <a:pt x="1688532" y="2419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D7B970-767B-4995-9C43-2E77FEA2A67A}">
      <dsp:nvSpPr>
        <dsp:cNvPr id="0" name=""/>
        <dsp:cNvSpPr/>
      </dsp:nvSpPr>
      <dsp:spPr>
        <a:xfrm>
          <a:off x="2172211" y="1606079"/>
          <a:ext cx="2125737" cy="171173"/>
        </a:xfrm>
        <a:custGeom>
          <a:avLst/>
          <a:gdLst/>
          <a:ahLst/>
          <a:cxnLst/>
          <a:rect l="0" t="0" r="0" b="0"/>
          <a:pathLst>
            <a:path>
              <a:moveTo>
                <a:pt x="2125737" y="0"/>
              </a:moveTo>
              <a:lnTo>
                <a:pt x="2125737" y="85586"/>
              </a:lnTo>
              <a:lnTo>
                <a:pt x="0" y="85586"/>
              </a:lnTo>
              <a:lnTo>
                <a:pt x="0" y="1711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85FC63-D988-4475-88D5-664B86AC4302}">
      <dsp:nvSpPr>
        <dsp:cNvPr id="0" name=""/>
        <dsp:cNvSpPr/>
      </dsp:nvSpPr>
      <dsp:spPr>
        <a:xfrm>
          <a:off x="2933679" y="223130"/>
          <a:ext cx="2728537" cy="1382949"/>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828CE-206D-4E84-87B6-A9FF658AD15D}">
      <dsp:nvSpPr>
        <dsp:cNvPr id="0" name=""/>
        <dsp:cNvSpPr/>
      </dsp:nvSpPr>
      <dsp:spPr>
        <a:xfrm>
          <a:off x="2933679" y="223130"/>
          <a:ext cx="2728537" cy="1382949"/>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DEA6F3-8809-4E7F-8EFF-0633DEDBCB40}">
      <dsp:nvSpPr>
        <dsp:cNvPr id="0" name=""/>
        <dsp:cNvSpPr/>
      </dsp:nvSpPr>
      <dsp:spPr>
        <a:xfrm>
          <a:off x="1569410" y="472061"/>
          <a:ext cx="5457075" cy="88508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ms-MY" sz="3200" b="1" kern="1200" dirty="0" smtClean="0">
              <a:solidFill>
                <a:srgbClr val="7030A0"/>
              </a:solidFill>
            </a:rPr>
            <a:t>Product Classification</a:t>
          </a:r>
          <a:endParaRPr lang="ms-MY" sz="3200" b="1" kern="1200" dirty="0">
            <a:solidFill>
              <a:srgbClr val="7030A0"/>
            </a:solidFill>
          </a:endParaRPr>
        </a:p>
      </dsp:txBody>
      <dsp:txXfrm>
        <a:off x="1569410" y="472061"/>
        <a:ext cx="5457075" cy="885087"/>
      </dsp:txXfrm>
    </dsp:sp>
    <dsp:sp modelId="{5573EFD2-92D6-42C1-B166-2DF0D82DEFA7}">
      <dsp:nvSpPr>
        <dsp:cNvPr id="0" name=""/>
        <dsp:cNvSpPr/>
      </dsp:nvSpPr>
      <dsp:spPr>
        <a:xfrm>
          <a:off x="1087691" y="1777253"/>
          <a:ext cx="2169040" cy="972568"/>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0CD293-D0AE-4F9E-B106-8857DE964F8C}">
      <dsp:nvSpPr>
        <dsp:cNvPr id="0" name=""/>
        <dsp:cNvSpPr/>
      </dsp:nvSpPr>
      <dsp:spPr>
        <a:xfrm>
          <a:off x="1087691" y="1777253"/>
          <a:ext cx="2169040" cy="972568"/>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828BDC-C5AC-4B6E-A0B5-F12440CA4AC4}">
      <dsp:nvSpPr>
        <dsp:cNvPr id="0" name=""/>
        <dsp:cNvSpPr/>
      </dsp:nvSpPr>
      <dsp:spPr>
        <a:xfrm>
          <a:off x="3171" y="1952315"/>
          <a:ext cx="4338080" cy="62244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b="1" kern="1200" dirty="0" smtClean="0">
              <a:solidFill>
                <a:schemeClr val="accent6">
                  <a:lumMod val="50000"/>
                </a:schemeClr>
              </a:solidFill>
            </a:rPr>
            <a:t>Consumer products</a:t>
          </a:r>
          <a:endParaRPr lang="ms-MY" sz="2800" b="1" kern="1200" dirty="0">
            <a:solidFill>
              <a:schemeClr val="accent6">
                <a:lumMod val="50000"/>
              </a:schemeClr>
            </a:solidFill>
          </a:endParaRPr>
        </a:p>
      </dsp:txBody>
      <dsp:txXfrm>
        <a:off x="3171" y="1952315"/>
        <a:ext cx="4338080" cy="622443"/>
      </dsp:txXfrm>
    </dsp:sp>
    <dsp:sp modelId="{6BB66476-C66A-49B2-8B62-94E8BF981D2A}">
      <dsp:nvSpPr>
        <dsp:cNvPr id="0" name=""/>
        <dsp:cNvSpPr/>
      </dsp:nvSpPr>
      <dsp:spPr>
        <a:xfrm>
          <a:off x="3659875" y="2926945"/>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4555B-9F82-4156-8DFD-EAF197E5F25B}">
      <dsp:nvSpPr>
        <dsp:cNvPr id="0" name=""/>
        <dsp:cNvSpPr/>
      </dsp:nvSpPr>
      <dsp:spPr>
        <a:xfrm>
          <a:off x="3659875" y="2926945"/>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E833DC0-707C-4917-B45F-B90149764B3E}">
      <dsp:nvSpPr>
        <dsp:cNvPr id="0" name=""/>
        <dsp:cNvSpPr/>
      </dsp:nvSpPr>
      <dsp:spPr>
        <a:xfrm>
          <a:off x="2822923" y="2997693"/>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chemeClr val="accent2">
                  <a:lumMod val="75000"/>
                </a:schemeClr>
              </a:solidFill>
            </a:rPr>
            <a:t>Convenience</a:t>
          </a:r>
          <a:endParaRPr lang="ms-MY" sz="2800" kern="1200" dirty="0">
            <a:solidFill>
              <a:schemeClr val="accent2">
                <a:lumMod val="75000"/>
              </a:schemeClr>
            </a:solidFill>
          </a:endParaRPr>
        </a:p>
      </dsp:txBody>
      <dsp:txXfrm>
        <a:off x="2822923" y="2997693"/>
        <a:ext cx="3347807" cy="251547"/>
      </dsp:txXfrm>
    </dsp:sp>
    <dsp:sp modelId="{CE2314E8-DA34-4EBD-BC0A-34A3C354085C}">
      <dsp:nvSpPr>
        <dsp:cNvPr id="0" name=""/>
        <dsp:cNvSpPr/>
      </dsp:nvSpPr>
      <dsp:spPr>
        <a:xfrm>
          <a:off x="3659875" y="3497113"/>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6D21AE-EA9B-4239-8D9D-FBB710007C65}">
      <dsp:nvSpPr>
        <dsp:cNvPr id="0" name=""/>
        <dsp:cNvSpPr/>
      </dsp:nvSpPr>
      <dsp:spPr>
        <a:xfrm>
          <a:off x="3659875" y="3497113"/>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FE6024-8AC8-477E-86DB-3513545FF400}">
      <dsp:nvSpPr>
        <dsp:cNvPr id="0" name=""/>
        <dsp:cNvSpPr/>
      </dsp:nvSpPr>
      <dsp:spPr>
        <a:xfrm>
          <a:off x="2822923" y="3567861"/>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chemeClr val="accent2">
                  <a:lumMod val="75000"/>
                </a:schemeClr>
              </a:solidFill>
            </a:rPr>
            <a:t>Shopping</a:t>
          </a:r>
          <a:endParaRPr lang="ms-MY" sz="2800" kern="1200" dirty="0">
            <a:solidFill>
              <a:schemeClr val="accent2">
                <a:lumMod val="75000"/>
              </a:schemeClr>
            </a:solidFill>
          </a:endParaRPr>
        </a:p>
      </dsp:txBody>
      <dsp:txXfrm>
        <a:off x="2822923" y="3567861"/>
        <a:ext cx="3347807" cy="251547"/>
      </dsp:txXfrm>
    </dsp:sp>
    <dsp:sp modelId="{DA54FD8B-F544-4178-B53D-153FA31D33DD}">
      <dsp:nvSpPr>
        <dsp:cNvPr id="0" name=""/>
        <dsp:cNvSpPr/>
      </dsp:nvSpPr>
      <dsp:spPr>
        <a:xfrm>
          <a:off x="3659875" y="4067280"/>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F73A01-47DC-4DED-A17E-3D58565E8144}">
      <dsp:nvSpPr>
        <dsp:cNvPr id="0" name=""/>
        <dsp:cNvSpPr/>
      </dsp:nvSpPr>
      <dsp:spPr>
        <a:xfrm>
          <a:off x="3659875" y="4067280"/>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110288-5C12-4C7A-9DE0-D726B5503A86}">
      <dsp:nvSpPr>
        <dsp:cNvPr id="0" name=""/>
        <dsp:cNvSpPr/>
      </dsp:nvSpPr>
      <dsp:spPr>
        <a:xfrm>
          <a:off x="2822923" y="4138028"/>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chemeClr val="accent2">
                  <a:lumMod val="75000"/>
                </a:schemeClr>
              </a:solidFill>
            </a:rPr>
            <a:t>Specialty</a:t>
          </a:r>
          <a:endParaRPr lang="ms-MY" sz="2800" kern="1200" dirty="0">
            <a:solidFill>
              <a:schemeClr val="accent2">
                <a:lumMod val="75000"/>
              </a:schemeClr>
            </a:solidFill>
          </a:endParaRPr>
        </a:p>
      </dsp:txBody>
      <dsp:txXfrm>
        <a:off x="2822923" y="4138028"/>
        <a:ext cx="3347807" cy="251547"/>
      </dsp:txXfrm>
    </dsp:sp>
    <dsp:sp modelId="{52D9D505-BCBB-416E-8A30-2A0DB22F2203}">
      <dsp:nvSpPr>
        <dsp:cNvPr id="0" name=""/>
        <dsp:cNvSpPr/>
      </dsp:nvSpPr>
      <dsp:spPr>
        <a:xfrm>
          <a:off x="3659875" y="4637448"/>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5B1F73-DFB7-4722-8CEC-052F0F0AAADA}">
      <dsp:nvSpPr>
        <dsp:cNvPr id="0" name=""/>
        <dsp:cNvSpPr/>
      </dsp:nvSpPr>
      <dsp:spPr>
        <a:xfrm>
          <a:off x="3659875" y="4637448"/>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779321-7AC4-4EE5-AF7D-7A84B1AC6FA2}">
      <dsp:nvSpPr>
        <dsp:cNvPr id="0" name=""/>
        <dsp:cNvSpPr/>
      </dsp:nvSpPr>
      <dsp:spPr>
        <a:xfrm>
          <a:off x="2822923" y="4708196"/>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chemeClr val="accent2">
                  <a:lumMod val="75000"/>
                </a:schemeClr>
              </a:solidFill>
            </a:rPr>
            <a:t>Unsought</a:t>
          </a:r>
          <a:endParaRPr lang="ms-MY" sz="2800" kern="1200" dirty="0">
            <a:solidFill>
              <a:schemeClr val="accent2">
                <a:lumMod val="75000"/>
              </a:schemeClr>
            </a:solidFill>
          </a:endParaRPr>
        </a:p>
      </dsp:txBody>
      <dsp:txXfrm>
        <a:off x="2822923" y="4708196"/>
        <a:ext cx="3347807" cy="251547"/>
      </dsp:txXfrm>
    </dsp:sp>
    <dsp:sp modelId="{FFC6BD5F-97B4-4B7A-A780-47C9F900FD17}">
      <dsp:nvSpPr>
        <dsp:cNvPr id="0" name=""/>
        <dsp:cNvSpPr/>
      </dsp:nvSpPr>
      <dsp:spPr>
        <a:xfrm>
          <a:off x="5532500" y="1777253"/>
          <a:ext cx="2040150" cy="1016906"/>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F3DF9E-0929-4FA3-9C1E-9F723DB04DE6}">
      <dsp:nvSpPr>
        <dsp:cNvPr id="0" name=""/>
        <dsp:cNvSpPr/>
      </dsp:nvSpPr>
      <dsp:spPr>
        <a:xfrm>
          <a:off x="5532500" y="1777253"/>
          <a:ext cx="2040150" cy="1016906"/>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3B4E39-B2FB-4087-8390-6B575F5D00FE}">
      <dsp:nvSpPr>
        <dsp:cNvPr id="0" name=""/>
        <dsp:cNvSpPr/>
      </dsp:nvSpPr>
      <dsp:spPr>
        <a:xfrm>
          <a:off x="4512425" y="1960296"/>
          <a:ext cx="4080300" cy="65082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b="1" kern="1200" dirty="0" smtClean="0">
              <a:solidFill>
                <a:schemeClr val="accent6">
                  <a:lumMod val="50000"/>
                </a:schemeClr>
              </a:solidFill>
            </a:rPr>
            <a:t>Industrial products</a:t>
          </a:r>
          <a:endParaRPr lang="ms-MY" sz="2800" b="1" kern="1200" dirty="0">
            <a:solidFill>
              <a:schemeClr val="accent6">
                <a:lumMod val="50000"/>
              </a:schemeClr>
            </a:solidFill>
          </a:endParaRPr>
        </a:p>
      </dsp:txBody>
      <dsp:txXfrm>
        <a:off x="4512425" y="1960296"/>
        <a:ext cx="4080300" cy="650820"/>
      </dsp:txXfrm>
    </dsp:sp>
    <dsp:sp modelId="{A1345EE1-44A8-4BF1-AD75-2393ECE6DB25}">
      <dsp:nvSpPr>
        <dsp:cNvPr id="0" name=""/>
        <dsp:cNvSpPr/>
      </dsp:nvSpPr>
      <dsp:spPr>
        <a:xfrm>
          <a:off x="8001572" y="2971283"/>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3BD0CB-3348-468E-97A6-7CF0647C86BD}">
      <dsp:nvSpPr>
        <dsp:cNvPr id="0" name=""/>
        <dsp:cNvSpPr/>
      </dsp:nvSpPr>
      <dsp:spPr>
        <a:xfrm>
          <a:off x="8001572" y="2971283"/>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0DDF287-A368-4416-A3EA-5F23982BF5E0}">
      <dsp:nvSpPr>
        <dsp:cNvPr id="0" name=""/>
        <dsp:cNvSpPr/>
      </dsp:nvSpPr>
      <dsp:spPr>
        <a:xfrm>
          <a:off x="7164621" y="3042031"/>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rgbClr val="CC0066"/>
              </a:solidFill>
            </a:rPr>
            <a:t>Capital items</a:t>
          </a:r>
          <a:endParaRPr lang="ms-MY" sz="2800" kern="1200" dirty="0">
            <a:solidFill>
              <a:srgbClr val="CC0066"/>
            </a:solidFill>
          </a:endParaRPr>
        </a:p>
      </dsp:txBody>
      <dsp:txXfrm>
        <a:off x="7164621" y="3042031"/>
        <a:ext cx="3347807" cy="251547"/>
      </dsp:txXfrm>
    </dsp:sp>
    <dsp:sp modelId="{71CE9A7E-2850-4228-BAC6-0472376330D9}">
      <dsp:nvSpPr>
        <dsp:cNvPr id="0" name=""/>
        <dsp:cNvSpPr/>
      </dsp:nvSpPr>
      <dsp:spPr>
        <a:xfrm>
          <a:off x="8001572" y="3541451"/>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675499-38B6-4629-802A-6DA83B701B29}">
      <dsp:nvSpPr>
        <dsp:cNvPr id="0" name=""/>
        <dsp:cNvSpPr/>
      </dsp:nvSpPr>
      <dsp:spPr>
        <a:xfrm>
          <a:off x="8001572" y="3541451"/>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6DA729-EDAC-42ED-BEAB-1A54937A8645}">
      <dsp:nvSpPr>
        <dsp:cNvPr id="0" name=""/>
        <dsp:cNvSpPr/>
      </dsp:nvSpPr>
      <dsp:spPr>
        <a:xfrm>
          <a:off x="7164621" y="3612199"/>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rgbClr val="CC0066"/>
              </a:solidFill>
            </a:rPr>
            <a:t>Materials and parts</a:t>
          </a:r>
          <a:endParaRPr lang="ms-MY" sz="2800" kern="1200" dirty="0">
            <a:solidFill>
              <a:srgbClr val="CC0066"/>
            </a:solidFill>
          </a:endParaRPr>
        </a:p>
      </dsp:txBody>
      <dsp:txXfrm>
        <a:off x="7164621" y="3612199"/>
        <a:ext cx="3347807" cy="251547"/>
      </dsp:txXfrm>
    </dsp:sp>
    <dsp:sp modelId="{74BC44FC-FD49-4B49-A585-97FA917C924B}">
      <dsp:nvSpPr>
        <dsp:cNvPr id="0" name=""/>
        <dsp:cNvSpPr/>
      </dsp:nvSpPr>
      <dsp:spPr>
        <a:xfrm>
          <a:off x="8001572" y="4111618"/>
          <a:ext cx="1673903" cy="393043"/>
        </a:xfrm>
        <a:prstGeom prst="arc">
          <a:avLst>
            <a:gd name="adj1" fmla="val 13200000"/>
            <a:gd name="adj2" fmla="val 192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156ACC-3D6B-49B2-8454-CF313420B7F8}">
      <dsp:nvSpPr>
        <dsp:cNvPr id="0" name=""/>
        <dsp:cNvSpPr/>
      </dsp:nvSpPr>
      <dsp:spPr>
        <a:xfrm>
          <a:off x="8001572" y="4111618"/>
          <a:ext cx="1673903" cy="393043"/>
        </a:xfrm>
        <a:prstGeom prst="arc">
          <a:avLst>
            <a:gd name="adj1" fmla="val 2400000"/>
            <a:gd name="adj2" fmla="val 840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340786-3AA0-4632-BB12-00D8F979DD75}">
      <dsp:nvSpPr>
        <dsp:cNvPr id="0" name=""/>
        <dsp:cNvSpPr/>
      </dsp:nvSpPr>
      <dsp:spPr>
        <a:xfrm>
          <a:off x="7164621" y="4182366"/>
          <a:ext cx="3347807" cy="251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ms-MY" sz="2800" kern="1200" dirty="0" smtClean="0">
              <a:solidFill>
                <a:srgbClr val="CC0066"/>
              </a:solidFill>
            </a:rPr>
            <a:t>Supplies and services</a:t>
          </a:r>
          <a:endParaRPr lang="ms-MY" sz="2800" kern="1200" dirty="0">
            <a:solidFill>
              <a:srgbClr val="CC0066"/>
            </a:solidFill>
          </a:endParaRPr>
        </a:p>
      </dsp:txBody>
      <dsp:txXfrm>
        <a:off x="7164621" y="4182366"/>
        <a:ext cx="3347807" cy="251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D709A-FFC7-442C-95BB-C22A6E27B2F3}">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3C54F-8E63-4F15-84DC-C0AE884316EE}">
      <dsp:nvSpPr>
        <dsp:cNvPr id="0" name=""/>
        <dsp:cNvSpPr/>
      </dsp:nvSpPr>
      <dsp:spPr>
        <a:xfrm>
          <a:off x="604289" y="435133"/>
          <a:ext cx="9851585" cy="870267"/>
        </a:xfrm>
        <a:prstGeom prst="rect">
          <a:avLst/>
        </a:prstGeom>
        <a:solidFill>
          <a:srgbClr val="EFC7E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Cost-oriented method</a:t>
          </a:r>
          <a:endParaRPr lang="en-US" sz="4500" kern="1200" dirty="0"/>
        </a:p>
      </dsp:txBody>
      <dsp:txXfrm>
        <a:off x="604289" y="435133"/>
        <a:ext cx="9851585" cy="870267"/>
      </dsp:txXfrm>
    </dsp:sp>
    <dsp:sp modelId="{73AC78B5-A28C-40A4-8FB9-AC409C09866D}">
      <dsp:nvSpPr>
        <dsp:cNvPr id="0" name=""/>
        <dsp:cNvSpPr/>
      </dsp:nvSpPr>
      <dsp:spPr>
        <a:xfrm>
          <a:off x="60372" y="326350"/>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F361E4-E3B4-4622-BF01-701F849CD529}">
      <dsp:nvSpPr>
        <dsp:cNvPr id="0" name=""/>
        <dsp:cNvSpPr/>
      </dsp:nvSpPr>
      <dsp:spPr>
        <a:xfrm>
          <a:off x="920631" y="1740535"/>
          <a:ext cx="9535243" cy="870267"/>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Competition-oriented method</a:t>
          </a:r>
          <a:endParaRPr lang="en-US" sz="4500" kern="1200" dirty="0"/>
        </a:p>
      </dsp:txBody>
      <dsp:txXfrm>
        <a:off x="920631" y="1740535"/>
        <a:ext cx="9535243" cy="870267"/>
      </dsp:txXfrm>
    </dsp:sp>
    <dsp:sp modelId="{F693E28E-2DF8-4916-80D9-67AA03A97CF7}">
      <dsp:nvSpPr>
        <dsp:cNvPr id="0" name=""/>
        <dsp:cNvSpPr/>
      </dsp:nvSpPr>
      <dsp:spPr>
        <a:xfrm>
          <a:off x="376714" y="1631751"/>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66AC90-20F4-483B-B25C-5DC99C56E18D}">
      <dsp:nvSpPr>
        <dsp:cNvPr id="0" name=""/>
        <dsp:cNvSpPr/>
      </dsp:nvSpPr>
      <dsp:spPr>
        <a:xfrm>
          <a:off x="604289" y="3045936"/>
          <a:ext cx="9851585" cy="870267"/>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0775" tIns="114300" rIns="114300" bIns="114300" numCol="1" spcCol="1270" anchor="ctr" anchorCtr="0">
          <a:noAutofit/>
        </a:bodyPr>
        <a:lstStyle/>
        <a:p>
          <a:pPr lvl="0" algn="l" defTabSz="2000250">
            <a:lnSpc>
              <a:spcPct val="90000"/>
            </a:lnSpc>
            <a:spcBef>
              <a:spcPct val="0"/>
            </a:spcBef>
            <a:spcAft>
              <a:spcPct val="35000"/>
            </a:spcAft>
          </a:pPr>
          <a:r>
            <a:rPr lang="en-US" sz="4500" kern="1200" dirty="0" smtClean="0"/>
            <a:t>Customer-oriented method</a:t>
          </a:r>
          <a:endParaRPr lang="en-US" sz="4500" kern="1200" dirty="0"/>
        </a:p>
      </dsp:txBody>
      <dsp:txXfrm>
        <a:off x="604289" y="3045936"/>
        <a:ext cx="9851585" cy="870267"/>
      </dsp:txXfrm>
    </dsp:sp>
    <dsp:sp modelId="{DF43D258-F1E3-4A82-979F-4ADB2674AA6E}">
      <dsp:nvSpPr>
        <dsp:cNvPr id="0" name=""/>
        <dsp:cNvSpPr/>
      </dsp:nvSpPr>
      <dsp:spPr>
        <a:xfrm>
          <a:off x="60372" y="2937153"/>
          <a:ext cx="1087834" cy="108783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9553C3-E3F0-4ED7-9D11-9A6BD39F06BE}">
      <dsp:nvSpPr>
        <dsp:cNvPr id="0" name=""/>
        <dsp:cNvSpPr/>
      </dsp:nvSpPr>
      <dsp:spPr>
        <a:xfrm>
          <a:off x="5196891" y="2033843"/>
          <a:ext cx="4555576" cy="318857"/>
        </a:xfrm>
        <a:custGeom>
          <a:avLst/>
          <a:gdLst/>
          <a:ahLst/>
          <a:cxnLst/>
          <a:rect l="0" t="0" r="0" b="0"/>
          <a:pathLst>
            <a:path>
              <a:moveTo>
                <a:pt x="0" y="0"/>
              </a:moveTo>
              <a:lnTo>
                <a:pt x="0" y="217292"/>
              </a:lnTo>
              <a:lnTo>
                <a:pt x="4555576" y="217292"/>
              </a:lnTo>
              <a:lnTo>
                <a:pt x="4555576"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CE5E76-82C3-4508-9BE6-16AE6AB02964}">
      <dsp:nvSpPr>
        <dsp:cNvPr id="0" name=""/>
        <dsp:cNvSpPr/>
      </dsp:nvSpPr>
      <dsp:spPr>
        <a:xfrm>
          <a:off x="5196891" y="2033843"/>
          <a:ext cx="3037051" cy="318857"/>
        </a:xfrm>
        <a:custGeom>
          <a:avLst/>
          <a:gdLst/>
          <a:ahLst/>
          <a:cxnLst/>
          <a:rect l="0" t="0" r="0" b="0"/>
          <a:pathLst>
            <a:path>
              <a:moveTo>
                <a:pt x="0" y="0"/>
              </a:moveTo>
              <a:lnTo>
                <a:pt x="0" y="217292"/>
              </a:lnTo>
              <a:lnTo>
                <a:pt x="3037051" y="217292"/>
              </a:lnTo>
              <a:lnTo>
                <a:pt x="3037051"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AE1496-911A-4AB7-896D-1FDDCA9FF064}">
      <dsp:nvSpPr>
        <dsp:cNvPr id="0" name=""/>
        <dsp:cNvSpPr/>
      </dsp:nvSpPr>
      <dsp:spPr>
        <a:xfrm>
          <a:off x="5196891" y="2033843"/>
          <a:ext cx="1518525" cy="318857"/>
        </a:xfrm>
        <a:custGeom>
          <a:avLst/>
          <a:gdLst/>
          <a:ahLst/>
          <a:cxnLst/>
          <a:rect l="0" t="0" r="0" b="0"/>
          <a:pathLst>
            <a:path>
              <a:moveTo>
                <a:pt x="0" y="0"/>
              </a:moveTo>
              <a:lnTo>
                <a:pt x="0" y="217292"/>
              </a:lnTo>
              <a:lnTo>
                <a:pt x="1518525" y="217292"/>
              </a:lnTo>
              <a:lnTo>
                <a:pt x="1518525"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A49091-E074-418F-B3D1-44DB5670E78A}">
      <dsp:nvSpPr>
        <dsp:cNvPr id="0" name=""/>
        <dsp:cNvSpPr/>
      </dsp:nvSpPr>
      <dsp:spPr>
        <a:xfrm>
          <a:off x="5151171" y="2033843"/>
          <a:ext cx="91440" cy="318857"/>
        </a:xfrm>
        <a:custGeom>
          <a:avLst/>
          <a:gdLst/>
          <a:ahLst/>
          <a:cxnLst/>
          <a:rect l="0" t="0" r="0" b="0"/>
          <a:pathLst>
            <a:path>
              <a:moveTo>
                <a:pt x="45720" y="0"/>
              </a:moveTo>
              <a:lnTo>
                <a:pt x="45720"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0E200C-2DC5-4FAF-83A6-265322B34822}">
      <dsp:nvSpPr>
        <dsp:cNvPr id="0" name=""/>
        <dsp:cNvSpPr/>
      </dsp:nvSpPr>
      <dsp:spPr>
        <a:xfrm>
          <a:off x="3678365" y="2033843"/>
          <a:ext cx="1518525" cy="318857"/>
        </a:xfrm>
        <a:custGeom>
          <a:avLst/>
          <a:gdLst/>
          <a:ahLst/>
          <a:cxnLst/>
          <a:rect l="0" t="0" r="0" b="0"/>
          <a:pathLst>
            <a:path>
              <a:moveTo>
                <a:pt x="1518525" y="0"/>
              </a:moveTo>
              <a:lnTo>
                <a:pt x="1518525" y="217292"/>
              </a:lnTo>
              <a:lnTo>
                <a:pt x="0" y="217292"/>
              </a:lnTo>
              <a:lnTo>
                <a:pt x="0"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197BC8-0FB9-4D9B-A002-26B7969A978B}">
      <dsp:nvSpPr>
        <dsp:cNvPr id="0" name=""/>
        <dsp:cNvSpPr/>
      </dsp:nvSpPr>
      <dsp:spPr>
        <a:xfrm>
          <a:off x="2159839" y="2033843"/>
          <a:ext cx="3037051" cy="318857"/>
        </a:xfrm>
        <a:custGeom>
          <a:avLst/>
          <a:gdLst/>
          <a:ahLst/>
          <a:cxnLst/>
          <a:rect l="0" t="0" r="0" b="0"/>
          <a:pathLst>
            <a:path>
              <a:moveTo>
                <a:pt x="3037051" y="0"/>
              </a:moveTo>
              <a:lnTo>
                <a:pt x="3037051" y="217292"/>
              </a:lnTo>
              <a:lnTo>
                <a:pt x="0" y="217292"/>
              </a:lnTo>
              <a:lnTo>
                <a:pt x="0"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9081FDD-F69A-4F51-95B0-5A57A9964416}">
      <dsp:nvSpPr>
        <dsp:cNvPr id="0" name=""/>
        <dsp:cNvSpPr/>
      </dsp:nvSpPr>
      <dsp:spPr>
        <a:xfrm>
          <a:off x="641314" y="2033843"/>
          <a:ext cx="4555576" cy="318857"/>
        </a:xfrm>
        <a:custGeom>
          <a:avLst/>
          <a:gdLst/>
          <a:ahLst/>
          <a:cxnLst/>
          <a:rect l="0" t="0" r="0" b="0"/>
          <a:pathLst>
            <a:path>
              <a:moveTo>
                <a:pt x="4555576" y="0"/>
              </a:moveTo>
              <a:lnTo>
                <a:pt x="4555576" y="217292"/>
              </a:lnTo>
              <a:lnTo>
                <a:pt x="0" y="217292"/>
              </a:lnTo>
              <a:lnTo>
                <a:pt x="0" y="3188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685E8A-31EE-41E3-90DE-9C78B366D930}">
      <dsp:nvSpPr>
        <dsp:cNvPr id="0" name=""/>
        <dsp:cNvSpPr/>
      </dsp:nvSpPr>
      <dsp:spPr>
        <a:xfrm>
          <a:off x="3890502" y="1186721"/>
          <a:ext cx="2612777" cy="8471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52512B-AA82-456D-A127-6E973CBFE9A8}">
      <dsp:nvSpPr>
        <dsp:cNvPr id="0" name=""/>
        <dsp:cNvSpPr/>
      </dsp:nvSpPr>
      <dsp:spPr>
        <a:xfrm>
          <a:off x="4012320" y="1302448"/>
          <a:ext cx="2612777" cy="8471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kern="1200" dirty="0" smtClean="0"/>
            <a:t>Pricing Tactics</a:t>
          </a:r>
          <a:endParaRPr lang="en-US" sz="3200" b="1" kern="1200" dirty="0"/>
        </a:p>
      </dsp:txBody>
      <dsp:txXfrm>
        <a:off x="4037131" y="1327259"/>
        <a:ext cx="2563155" cy="797499"/>
      </dsp:txXfrm>
    </dsp:sp>
    <dsp:sp modelId="{52DB8895-585A-4F18-AA8D-9C0BA82FE130}">
      <dsp:nvSpPr>
        <dsp:cNvPr id="0" name=""/>
        <dsp:cNvSpPr/>
      </dsp:nvSpPr>
      <dsp:spPr>
        <a:xfrm>
          <a:off x="3869"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B92B98-A8DF-4281-8577-9E287D6BF3B5}">
      <dsp:nvSpPr>
        <dsp:cNvPr id="0" name=""/>
        <dsp:cNvSpPr/>
      </dsp:nvSpPr>
      <dsp:spPr>
        <a:xfrm>
          <a:off x="125686"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Product line pricing</a:t>
          </a:r>
          <a:endParaRPr lang="en-US" sz="1800" kern="1200" dirty="0"/>
        </a:p>
      </dsp:txBody>
      <dsp:txXfrm>
        <a:off x="146077" y="2488819"/>
        <a:ext cx="1234108" cy="655406"/>
      </dsp:txXfrm>
    </dsp:sp>
    <dsp:sp modelId="{8123912B-DEDF-4CE6-BB42-2B8A04BCCE41}">
      <dsp:nvSpPr>
        <dsp:cNvPr id="0" name=""/>
        <dsp:cNvSpPr/>
      </dsp:nvSpPr>
      <dsp:spPr>
        <a:xfrm>
          <a:off x="1522394"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D19ECD-DC70-4364-8107-DF940DCDFE7F}">
      <dsp:nvSpPr>
        <dsp:cNvPr id="0" name=""/>
        <dsp:cNvSpPr/>
      </dsp:nvSpPr>
      <dsp:spPr>
        <a:xfrm>
          <a:off x="1644212"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Psychological pricing</a:t>
          </a:r>
          <a:endParaRPr lang="en-US" sz="1800" kern="1200" dirty="0"/>
        </a:p>
      </dsp:txBody>
      <dsp:txXfrm>
        <a:off x="1664603" y="2488819"/>
        <a:ext cx="1234108" cy="655406"/>
      </dsp:txXfrm>
    </dsp:sp>
    <dsp:sp modelId="{A98ABEF2-91D8-42B0-AF72-12F15C7282BD}">
      <dsp:nvSpPr>
        <dsp:cNvPr id="0" name=""/>
        <dsp:cNvSpPr/>
      </dsp:nvSpPr>
      <dsp:spPr>
        <a:xfrm>
          <a:off x="3040920"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EAEEA0B-FBE2-41C7-BFCB-D6D55C267494}">
      <dsp:nvSpPr>
        <dsp:cNvPr id="0" name=""/>
        <dsp:cNvSpPr/>
      </dsp:nvSpPr>
      <dsp:spPr>
        <a:xfrm>
          <a:off x="3162738"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Segmented pricing</a:t>
          </a:r>
          <a:endParaRPr lang="en-US" sz="1800" kern="1200" dirty="0"/>
        </a:p>
      </dsp:txBody>
      <dsp:txXfrm>
        <a:off x="3183129" y="2488819"/>
        <a:ext cx="1234108" cy="655406"/>
      </dsp:txXfrm>
    </dsp:sp>
    <dsp:sp modelId="{F1412C0D-4BC2-42E4-8F7D-F1CCDBFF4C88}">
      <dsp:nvSpPr>
        <dsp:cNvPr id="0" name=""/>
        <dsp:cNvSpPr/>
      </dsp:nvSpPr>
      <dsp:spPr>
        <a:xfrm>
          <a:off x="4559446"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DCF0F0-092E-428D-AC72-E27F944D42CE}">
      <dsp:nvSpPr>
        <dsp:cNvPr id="0" name=""/>
        <dsp:cNvSpPr/>
      </dsp:nvSpPr>
      <dsp:spPr>
        <a:xfrm>
          <a:off x="4681263"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Discounts pricing</a:t>
          </a:r>
          <a:endParaRPr lang="en-US" sz="1800" kern="1200" dirty="0"/>
        </a:p>
      </dsp:txBody>
      <dsp:txXfrm>
        <a:off x="4701654" y="2488819"/>
        <a:ext cx="1234108" cy="655406"/>
      </dsp:txXfrm>
    </dsp:sp>
    <dsp:sp modelId="{79D78A1D-5AA6-43D1-95EF-5576AAC6F2AF}">
      <dsp:nvSpPr>
        <dsp:cNvPr id="0" name=""/>
        <dsp:cNvSpPr/>
      </dsp:nvSpPr>
      <dsp:spPr>
        <a:xfrm>
          <a:off x="6077971"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070AE0-34C1-4DE8-8EE8-5D1D3E3A2483}">
      <dsp:nvSpPr>
        <dsp:cNvPr id="0" name=""/>
        <dsp:cNvSpPr/>
      </dsp:nvSpPr>
      <dsp:spPr>
        <a:xfrm>
          <a:off x="6199789"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Product bundle pricing</a:t>
          </a:r>
          <a:endParaRPr lang="en-US" sz="1800" kern="1200" dirty="0"/>
        </a:p>
      </dsp:txBody>
      <dsp:txXfrm>
        <a:off x="6220180" y="2488819"/>
        <a:ext cx="1234108" cy="655406"/>
      </dsp:txXfrm>
    </dsp:sp>
    <dsp:sp modelId="{3A3263E2-3E58-4997-9C65-2E96D87520BE}">
      <dsp:nvSpPr>
        <dsp:cNvPr id="0" name=""/>
        <dsp:cNvSpPr/>
      </dsp:nvSpPr>
      <dsp:spPr>
        <a:xfrm>
          <a:off x="7596497"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231E8-D5F0-4EAB-9263-32562A10E430}">
      <dsp:nvSpPr>
        <dsp:cNvPr id="0" name=""/>
        <dsp:cNvSpPr/>
      </dsp:nvSpPr>
      <dsp:spPr>
        <a:xfrm>
          <a:off x="7718314"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Market skimming pricing</a:t>
          </a:r>
          <a:endParaRPr lang="en-US" sz="1800" kern="1200" dirty="0"/>
        </a:p>
      </dsp:txBody>
      <dsp:txXfrm>
        <a:off x="7738705" y="2488819"/>
        <a:ext cx="1234108" cy="655406"/>
      </dsp:txXfrm>
    </dsp:sp>
    <dsp:sp modelId="{8ACB2227-E1AB-4C26-A3AF-3D167947DB11}">
      <dsp:nvSpPr>
        <dsp:cNvPr id="0" name=""/>
        <dsp:cNvSpPr/>
      </dsp:nvSpPr>
      <dsp:spPr>
        <a:xfrm>
          <a:off x="9115022" y="2352701"/>
          <a:ext cx="1274890" cy="6961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8AD68-BC43-426E-B646-1ECF07A4ED5D}">
      <dsp:nvSpPr>
        <dsp:cNvPr id="0" name=""/>
        <dsp:cNvSpPr/>
      </dsp:nvSpPr>
      <dsp:spPr>
        <a:xfrm>
          <a:off x="9236840" y="2468428"/>
          <a:ext cx="1274890" cy="6961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Market penetration pricing</a:t>
          </a:r>
          <a:endParaRPr lang="en-US" sz="1800" kern="1200" dirty="0"/>
        </a:p>
      </dsp:txBody>
      <dsp:txXfrm>
        <a:off x="9257231" y="2488819"/>
        <a:ext cx="1234108" cy="6554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23C726-96CA-4AF2-B4A0-E1F805102AEB}" type="datetimeFigureOut">
              <a:rPr lang="en-US" smtClean="0"/>
              <a:t>11/30/2017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3D0D33-669E-4223-8A87-DC15C0E4D747}" type="slidenum">
              <a:rPr lang="en-US" smtClean="0"/>
              <a:t>‹#›</a:t>
            </a:fld>
            <a:endParaRPr lang="en-US"/>
          </a:p>
        </p:txBody>
      </p:sp>
    </p:spTree>
    <p:extLst>
      <p:ext uri="{BB962C8B-B14F-4D97-AF65-F5344CB8AC3E}">
        <p14:creationId xmlns:p14="http://schemas.microsoft.com/office/powerpoint/2010/main" val="911539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1</a:t>
            </a:fld>
            <a:endParaRPr lang="en-US"/>
          </a:p>
        </p:txBody>
      </p:sp>
    </p:spTree>
    <p:extLst>
      <p:ext uri="{BB962C8B-B14F-4D97-AF65-F5344CB8AC3E}">
        <p14:creationId xmlns:p14="http://schemas.microsoft.com/office/powerpoint/2010/main" val="3144056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10</a:t>
            </a:fld>
            <a:endParaRPr lang="en-US"/>
          </a:p>
        </p:txBody>
      </p:sp>
    </p:spTree>
    <p:extLst>
      <p:ext uri="{BB962C8B-B14F-4D97-AF65-F5344CB8AC3E}">
        <p14:creationId xmlns:p14="http://schemas.microsoft.com/office/powerpoint/2010/main" val="332549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11</a:t>
            </a:fld>
            <a:endParaRPr lang="en-US"/>
          </a:p>
        </p:txBody>
      </p:sp>
    </p:spTree>
    <p:extLst>
      <p:ext uri="{BB962C8B-B14F-4D97-AF65-F5344CB8AC3E}">
        <p14:creationId xmlns:p14="http://schemas.microsoft.com/office/powerpoint/2010/main" val="3020903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12</a:t>
            </a:fld>
            <a:endParaRPr lang="en-US"/>
          </a:p>
        </p:txBody>
      </p:sp>
    </p:spTree>
    <p:extLst>
      <p:ext uri="{BB962C8B-B14F-4D97-AF65-F5344CB8AC3E}">
        <p14:creationId xmlns:p14="http://schemas.microsoft.com/office/powerpoint/2010/main" val="1506923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14</a:t>
            </a:fld>
            <a:endParaRPr lang="en-US"/>
          </a:p>
        </p:txBody>
      </p:sp>
    </p:spTree>
    <p:extLst>
      <p:ext uri="{BB962C8B-B14F-4D97-AF65-F5344CB8AC3E}">
        <p14:creationId xmlns:p14="http://schemas.microsoft.com/office/powerpoint/2010/main" val="90917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15</a:t>
            </a:fld>
            <a:endParaRPr lang="en-US"/>
          </a:p>
        </p:txBody>
      </p:sp>
    </p:spTree>
    <p:extLst>
      <p:ext uri="{BB962C8B-B14F-4D97-AF65-F5344CB8AC3E}">
        <p14:creationId xmlns:p14="http://schemas.microsoft.com/office/powerpoint/2010/main" val="159687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16</a:t>
            </a:fld>
            <a:endParaRPr lang="en-US"/>
          </a:p>
        </p:txBody>
      </p:sp>
    </p:spTree>
    <p:extLst>
      <p:ext uri="{BB962C8B-B14F-4D97-AF65-F5344CB8AC3E}">
        <p14:creationId xmlns:p14="http://schemas.microsoft.com/office/powerpoint/2010/main" val="690038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17</a:t>
            </a:fld>
            <a:endParaRPr lang="en-US"/>
          </a:p>
        </p:txBody>
      </p:sp>
    </p:spTree>
    <p:extLst>
      <p:ext uri="{BB962C8B-B14F-4D97-AF65-F5344CB8AC3E}">
        <p14:creationId xmlns:p14="http://schemas.microsoft.com/office/powerpoint/2010/main" val="1726073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0C3D0D33-669E-4223-8A87-DC15C0E4D747}" type="slidenum">
              <a:rPr lang="en-US" smtClean="0"/>
              <a:t>19</a:t>
            </a:fld>
            <a:endParaRPr lang="en-US"/>
          </a:p>
        </p:txBody>
      </p:sp>
    </p:spTree>
    <p:extLst>
      <p:ext uri="{BB962C8B-B14F-4D97-AF65-F5344CB8AC3E}">
        <p14:creationId xmlns:p14="http://schemas.microsoft.com/office/powerpoint/2010/main" val="758538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20</a:t>
            </a:fld>
            <a:endParaRPr lang="en-US"/>
          </a:p>
        </p:txBody>
      </p:sp>
    </p:spTree>
    <p:extLst>
      <p:ext uri="{BB962C8B-B14F-4D97-AF65-F5344CB8AC3E}">
        <p14:creationId xmlns:p14="http://schemas.microsoft.com/office/powerpoint/2010/main" val="1818552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24</a:t>
            </a:fld>
            <a:endParaRPr lang="en-US"/>
          </a:p>
        </p:txBody>
      </p:sp>
    </p:spTree>
    <p:extLst>
      <p:ext uri="{BB962C8B-B14F-4D97-AF65-F5344CB8AC3E}">
        <p14:creationId xmlns:p14="http://schemas.microsoft.com/office/powerpoint/2010/main" val="1188625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2</a:t>
            </a:fld>
            <a:endParaRPr lang="en-US"/>
          </a:p>
        </p:txBody>
      </p:sp>
    </p:spTree>
    <p:extLst>
      <p:ext uri="{BB962C8B-B14F-4D97-AF65-F5344CB8AC3E}">
        <p14:creationId xmlns:p14="http://schemas.microsoft.com/office/powerpoint/2010/main" val="874054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26</a:t>
            </a:fld>
            <a:endParaRPr lang="en-US"/>
          </a:p>
        </p:txBody>
      </p:sp>
    </p:spTree>
    <p:extLst>
      <p:ext uri="{BB962C8B-B14F-4D97-AF65-F5344CB8AC3E}">
        <p14:creationId xmlns:p14="http://schemas.microsoft.com/office/powerpoint/2010/main" val="2170416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3D0D33-669E-4223-8A87-DC15C0E4D747}" type="slidenum">
              <a:rPr lang="en-US" smtClean="0"/>
              <a:t>28</a:t>
            </a:fld>
            <a:endParaRPr lang="en-US"/>
          </a:p>
        </p:txBody>
      </p:sp>
    </p:spTree>
    <p:extLst>
      <p:ext uri="{BB962C8B-B14F-4D97-AF65-F5344CB8AC3E}">
        <p14:creationId xmlns:p14="http://schemas.microsoft.com/office/powerpoint/2010/main" val="205241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29</a:t>
            </a:fld>
            <a:endParaRPr lang="en-US"/>
          </a:p>
        </p:txBody>
      </p:sp>
    </p:spTree>
    <p:extLst>
      <p:ext uri="{BB962C8B-B14F-4D97-AF65-F5344CB8AC3E}">
        <p14:creationId xmlns:p14="http://schemas.microsoft.com/office/powerpoint/2010/main" val="404484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3</a:t>
            </a:fld>
            <a:endParaRPr lang="en-US"/>
          </a:p>
        </p:txBody>
      </p:sp>
    </p:spTree>
    <p:extLst>
      <p:ext uri="{BB962C8B-B14F-4D97-AF65-F5344CB8AC3E}">
        <p14:creationId xmlns:p14="http://schemas.microsoft.com/office/powerpoint/2010/main" val="3571141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4</a:t>
            </a:fld>
            <a:endParaRPr lang="en-US"/>
          </a:p>
        </p:txBody>
      </p:sp>
    </p:spTree>
    <p:extLst>
      <p:ext uri="{BB962C8B-B14F-4D97-AF65-F5344CB8AC3E}">
        <p14:creationId xmlns:p14="http://schemas.microsoft.com/office/powerpoint/2010/main" val="691647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0C3D0D33-669E-4223-8A87-DC15C0E4D747}" type="slidenum">
              <a:rPr lang="en-US" smtClean="0"/>
              <a:t>5</a:t>
            </a:fld>
            <a:endParaRPr lang="en-US"/>
          </a:p>
        </p:txBody>
      </p:sp>
    </p:spTree>
    <p:extLst>
      <p:ext uri="{BB962C8B-B14F-4D97-AF65-F5344CB8AC3E}">
        <p14:creationId xmlns:p14="http://schemas.microsoft.com/office/powerpoint/2010/main" val="2424106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6</a:t>
            </a:fld>
            <a:endParaRPr lang="en-US"/>
          </a:p>
        </p:txBody>
      </p:sp>
    </p:spTree>
    <p:extLst>
      <p:ext uri="{BB962C8B-B14F-4D97-AF65-F5344CB8AC3E}">
        <p14:creationId xmlns:p14="http://schemas.microsoft.com/office/powerpoint/2010/main" val="793745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10"/>
          </p:nvPr>
        </p:nvSpPr>
        <p:spPr/>
        <p:txBody>
          <a:bodyPr/>
          <a:lstStyle/>
          <a:p>
            <a:fld id="{0C3D0D33-669E-4223-8A87-DC15C0E4D747}" type="slidenum">
              <a:rPr lang="en-US" smtClean="0"/>
              <a:t>7</a:t>
            </a:fld>
            <a:endParaRPr lang="en-US"/>
          </a:p>
        </p:txBody>
      </p:sp>
    </p:spTree>
    <p:extLst>
      <p:ext uri="{BB962C8B-B14F-4D97-AF65-F5344CB8AC3E}">
        <p14:creationId xmlns:p14="http://schemas.microsoft.com/office/powerpoint/2010/main" val="203149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8</a:t>
            </a:fld>
            <a:endParaRPr lang="en-US"/>
          </a:p>
        </p:txBody>
      </p:sp>
    </p:spTree>
    <p:extLst>
      <p:ext uri="{BB962C8B-B14F-4D97-AF65-F5344CB8AC3E}">
        <p14:creationId xmlns:p14="http://schemas.microsoft.com/office/powerpoint/2010/main" val="2563055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C3D0D33-669E-4223-8A87-DC15C0E4D747}" type="slidenum">
              <a:rPr lang="en-US" smtClean="0"/>
              <a:t>9</a:t>
            </a:fld>
            <a:endParaRPr lang="en-US"/>
          </a:p>
        </p:txBody>
      </p:sp>
    </p:spTree>
    <p:extLst>
      <p:ext uri="{BB962C8B-B14F-4D97-AF65-F5344CB8AC3E}">
        <p14:creationId xmlns:p14="http://schemas.microsoft.com/office/powerpoint/2010/main" val="104352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CD089-E96C-4A8F-9FC9-4817D74AE3E9}"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55350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B7F24E-B517-49C1-9B0A-07573B6BFFB1}"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17609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1DC52A-84DB-4C09-8EC0-0B56BF8470DB}"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67382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0EDE5C-5CF3-436F-AE3E-D7505F6C37B2}"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125240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C4283-4F75-4E3D-8256-BF6AC9AE80F0}" type="datetime1">
              <a:rPr lang="en-US" smtClean="0"/>
              <a:t>11/30/2017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01492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D62A63-3B0E-4C57-9967-4B13BE3B48D4}"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40792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27ACFD-6161-4EA7-8395-37B998E0B545}" type="datetime1">
              <a:rPr lang="en-US" smtClean="0"/>
              <a:t>11/30/2017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975751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108E9-6A16-49B6-965F-7F622237A7F8}" type="datetime1">
              <a:rPr lang="en-US" smtClean="0"/>
              <a:t>11/30/2017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240516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D11C1-4503-43C1-9C6C-F00E793702CC}" type="datetime1">
              <a:rPr lang="en-US" smtClean="0"/>
              <a:t>11/30/2017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3817898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EDD73F-16BD-471A-B484-297C47488118}"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5462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A62A0-E5C2-42F9-8BFF-AF5B7189C601}" type="datetime1">
              <a:rPr lang="en-US" smtClean="0"/>
              <a:t>11/30/2017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CD89C-8940-42E1-BE39-0AABB391DCB4}" type="slidenum">
              <a:rPr lang="en-US" smtClean="0"/>
              <a:t>‹#›</a:t>
            </a:fld>
            <a:endParaRPr lang="en-US"/>
          </a:p>
        </p:txBody>
      </p:sp>
    </p:spTree>
    <p:extLst>
      <p:ext uri="{BB962C8B-B14F-4D97-AF65-F5344CB8AC3E}">
        <p14:creationId xmlns:p14="http://schemas.microsoft.com/office/powerpoint/2010/main" val="241763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92A5D-99ED-4677-BE1E-10732B52A7E6}" type="datetime1">
              <a:rPr lang="en-US" smtClean="0"/>
              <a:t>11/30/2017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7CD89C-8940-42E1-BE39-0AABB391DCB4}" type="slidenum">
              <a:rPr lang="en-US" smtClean="0"/>
              <a:t>‹#›</a:t>
            </a:fld>
            <a:endParaRPr lang="en-US"/>
          </a:p>
        </p:txBody>
      </p:sp>
    </p:spTree>
    <p:extLst>
      <p:ext uri="{BB962C8B-B14F-4D97-AF65-F5344CB8AC3E}">
        <p14:creationId xmlns:p14="http://schemas.microsoft.com/office/powerpoint/2010/main" val="183309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Unit 2</a:t>
            </a:r>
            <a:br>
              <a:rPr lang="en-US" b="1" dirty="0" smtClean="0"/>
            </a:br>
            <a:r>
              <a:rPr lang="en-US" b="1" dirty="0" smtClean="0"/>
              <a:t>Developing Marketing Strategies</a:t>
            </a:r>
            <a:endParaRPr lang="en-US" b="1" dirty="0"/>
          </a:p>
        </p:txBody>
      </p:sp>
      <p:sp>
        <p:nvSpPr>
          <p:cNvPr id="3" name="Subtitle 2"/>
          <p:cNvSpPr>
            <a:spLocks noGrp="1"/>
          </p:cNvSpPr>
          <p:nvPr>
            <p:ph type="subTitle" idx="1"/>
          </p:nvPr>
        </p:nvSpPr>
        <p:spPr/>
        <p:txBody>
          <a:bodyPr/>
          <a:lstStyle/>
          <a:p>
            <a:endParaRPr lang="en-US" sz="3200" dirty="0" smtClean="0"/>
          </a:p>
          <a:p>
            <a:r>
              <a:rPr lang="en-US" sz="3200" dirty="0" err="1" smtClean="0"/>
              <a:t>Siti</a:t>
            </a:r>
            <a:r>
              <a:rPr lang="en-US" sz="3200" dirty="0" smtClean="0"/>
              <a:t> </a:t>
            </a:r>
            <a:r>
              <a:rPr lang="en-US" sz="3200" dirty="0" err="1" smtClean="0"/>
              <a:t>Aisyah</a:t>
            </a:r>
            <a:endParaRPr lang="en-US" sz="3200" dirty="0" smtClean="0"/>
          </a:p>
          <a:p>
            <a:endParaRPr lang="en-US" dirty="0"/>
          </a:p>
        </p:txBody>
      </p:sp>
    </p:spTree>
    <p:extLst>
      <p:ext uri="{BB962C8B-B14F-4D97-AF65-F5344CB8AC3E}">
        <p14:creationId xmlns:p14="http://schemas.microsoft.com/office/powerpoint/2010/main" val="28639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Concept of Market Offerings</a:t>
            </a:r>
            <a:endParaRPr lang="en-US" b="1" dirty="0"/>
          </a:p>
        </p:txBody>
      </p:sp>
      <p:sp>
        <p:nvSpPr>
          <p:cNvPr id="7" name="Slide Number Placeholder 6"/>
          <p:cNvSpPr>
            <a:spLocks noGrp="1"/>
          </p:cNvSpPr>
          <p:nvPr>
            <p:ph type="sldNum" sz="quarter" idx="12"/>
          </p:nvPr>
        </p:nvSpPr>
        <p:spPr/>
        <p:txBody>
          <a:bodyPr/>
          <a:lstStyle/>
          <a:p>
            <a:fld id="{1D7CD89C-8940-42E1-BE39-0AABB391DCB4}" type="slidenum">
              <a:rPr lang="en-US" smtClean="0"/>
              <a:t>10</a:t>
            </a:fld>
            <a:endParaRPr lang="en-US"/>
          </a:p>
        </p:txBody>
      </p:sp>
      <p:sp>
        <p:nvSpPr>
          <p:cNvPr id="4" name="Rounded Rectangle 3"/>
          <p:cNvSpPr/>
          <p:nvPr/>
        </p:nvSpPr>
        <p:spPr>
          <a:xfrm>
            <a:off x="1331495" y="2166632"/>
            <a:ext cx="4162926" cy="1997242"/>
          </a:xfrm>
          <a:prstGeom prst="roundRect">
            <a:avLst/>
          </a:prstGeom>
          <a:solidFill>
            <a:srgbClr val="EF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solidFill>
                  <a:schemeClr val="tx1"/>
                </a:solidFill>
              </a:rPr>
              <a:t>Physical products</a:t>
            </a:r>
            <a:endParaRPr lang="ms-MY" sz="4000" b="1" dirty="0">
              <a:solidFill>
                <a:schemeClr val="tx1"/>
              </a:solidFill>
            </a:endParaRPr>
          </a:p>
        </p:txBody>
      </p:sp>
      <p:sp>
        <p:nvSpPr>
          <p:cNvPr id="8" name="Rounded Rectangle 7"/>
          <p:cNvSpPr/>
          <p:nvPr/>
        </p:nvSpPr>
        <p:spPr>
          <a:xfrm>
            <a:off x="5819274" y="4591719"/>
            <a:ext cx="4162926" cy="1997242"/>
          </a:xfrm>
          <a:prstGeom prst="roundRect">
            <a:avLst/>
          </a:prstGeom>
          <a:solidFill>
            <a:srgbClr val="EF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solidFill>
                  <a:schemeClr val="tx1"/>
                </a:solidFill>
              </a:rPr>
              <a:t>Information</a:t>
            </a:r>
            <a:endParaRPr lang="ms-MY" sz="4000" b="1" dirty="0">
              <a:solidFill>
                <a:schemeClr val="tx1"/>
              </a:solidFill>
            </a:endParaRPr>
          </a:p>
        </p:txBody>
      </p:sp>
      <p:sp>
        <p:nvSpPr>
          <p:cNvPr id="9" name="Rounded Rectangle 8"/>
          <p:cNvSpPr/>
          <p:nvPr/>
        </p:nvSpPr>
        <p:spPr>
          <a:xfrm>
            <a:off x="1331495" y="4591719"/>
            <a:ext cx="4162926" cy="1997242"/>
          </a:xfrm>
          <a:prstGeom prst="roundRect">
            <a:avLst/>
          </a:prstGeom>
          <a:solidFill>
            <a:srgbClr val="EF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solidFill>
                  <a:schemeClr val="tx1"/>
                </a:solidFill>
              </a:rPr>
              <a:t>Experience</a:t>
            </a:r>
            <a:endParaRPr lang="ms-MY" sz="4000" b="1" dirty="0">
              <a:solidFill>
                <a:schemeClr val="tx1"/>
              </a:solidFill>
            </a:endParaRPr>
          </a:p>
        </p:txBody>
      </p:sp>
      <p:sp>
        <p:nvSpPr>
          <p:cNvPr id="10" name="Rounded Rectangle 9"/>
          <p:cNvSpPr/>
          <p:nvPr/>
        </p:nvSpPr>
        <p:spPr>
          <a:xfrm>
            <a:off x="5819274" y="2166632"/>
            <a:ext cx="4162926" cy="1997242"/>
          </a:xfrm>
          <a:prstGeom prst="roundRect">
            <a:avLst/>
          </a:prstGeom>
          <a:solidFill>
            <a:srgbClr val="EFC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4000" b="1" dirty="0" smtClean="0">
                <a:solidFill>
                  <a:schemeClr val="tx1"/>
                </a:solidFill>
              </a:rPr>
              <a:t>Services</a:t>
            </a:r>
            <a:endParaRPr lang="ms-MY" sz="4000" b="1" dirty="0">
              <a:solidFill>
                <a:schemeClr val="tx1"/>
              </a:solidFill>
            </a:endParaRPr>
          </a:p>
        </p:txBody>
      </p:sp>
    </p:spTree>
    <p:extLst>
      <p:ext uri="{BB962C8B-B14F-4D97-AF65-F5344CB8AC3E}">
        <p14:creationId xmlns:p14="http://schemas.microsoft.com/office/powerpoint/2010/main" val="2053047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Customer Driven Marketing Strategy</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marL="571500" indent="-571500">
              <a:buFont typeface="+mj-lt"/>
              <a:buAutoNum type="romanLcPeriod"/>
              <a:tabLst>
                <a:tab pos="8070850" algn="l"/>
              </a:tabLst>
            </a:pPr>
            <a:r>
              <a:rPr lang="en-US" sz="3200" dirty="0" smtClean="0"/>
              <a:t>Market segmentation</a:t>
            </a:r>
          </a:p>
          <a:p>
            <a:pPr marL="571500" indent="-571500">
              <a:buFont typeface="+mj-lt"/>
              <a:buAutoNum type="romanLcPeriod"/>
              <a:tabLst>
                <a:tab pos="8070850" algn="l"/>
              </a:tabLst>
            </a:pPr>
            <a:r>
              <a:rPr lang="en-US" sz="3200" dirty="0" smtClean="0"/>
              <a:t>Market targeting</a:t>
            </a:r>
          </a:p>
          <a:p>
            <a:pPr marL="571500" indent="-571500">
              <a:buFont typeface="+mj-lt"/>
              <a:buAutoNum type="romanLcPeriod"/>
              <a:tabLst>
                <a:tab pos="8070850" algn="l"/>
              </a:tabLst>
            </a:pPr>
            <a:r>
              <a:rPr lang="en-US" sz="3200" dirty="0" smtClean="0"/>
              <a:t>Differentiation and </a:t>
            </a:r>
            <a:r>
              <a:rPr lang="en-US" sz="3200" dirty="0" smtClean="0"/>
              <a:t>positioning</a:t>
            </a:r>
            <a:endParaRPr lang="en-US" sz="32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11</a:t>
            </a:fld>
            <a:endParaRPr lang="en-US"/>
          </a:p>
        </p:txBody>
      </p:sp>
    </p:spTree>
    <p:extLst>
      <p:ext uri="{BB962C8B-B14F-4D97-AF65-F5344CB8AC3E}">
        <p14:creationId xmlns:p14="http://schemas.microsoft.com/office/powerpoint/2010/main" val="129373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a:t>Customer Driven Marketing Strategy</a:t>
            </a:r>
          </a:p>
        </p:txBody>
      </p:sp>
      <p:sp>
        <p:nvSpPr>
          <p:cNvPr id="3" name="Content Placeholder 2"/>
          <p:cNvSpPr>
            <a:spLocks noGrp="1"/>
          </p:cNvSpPr>
          <p:nvPr>
            <p:ph idx="1"/>
          </p:nvPr>
        </p:nvSpPr>
        <p:spPr>
          <a:xfrm>
            <a:off x="838200" y="1971398"/>
            <a:ext cx="9745133" cy="4384952"/>
          </a:xfrm>
        </p:spPr>
        <p:txBody>
          <a:bodyPr>
            <a:normAutofit/>
          </a:bodyPr>
          <a:lstStyle/>
          <a:p>
            <a:pPr marL="571500" indent="-571500">
              <a:buFont typeface="+mj-lt"/>
              <a:buAutoNum type="romanLcPeriod"/>
              <a:tabLst>
                <a:tab pos="8070850" algn="l"/>
              </a:tabLst>
            </a:pPr>
            <a:r>
              <a:rPr lang="en-US" sz="3200" b="1" dirty="0" smtClean="0"/>
              <a:t>Market segmentation</a:t>
            </a:r>
          </a:p>
          <a:p>
            <a:pPr marL="339725" lvl="1" algn="just">
              <a:tabLst>
                <a:tab pos="8070850" algn="l"/>
              </a:tabLst>
            </a:pPr>
            <a:r>
              <a:rPr lang="en-US" sz="2800" dirty="0" smtClean="0"/>
              <a:t>Market segmentation is a process of dividing a market into smaller segment of individuals or entities with similarities such as their characteristic, traits, or behavior.</a:t>
            </a:r>
          </a:p>
          <a:p>
            <a:pPr marL="339725" lvl="1" algn="just">
              <a:tabLst>
                <a:tab pos="8070850" algn="l"/>
              </a:tabLst>
            </a:pPr>
            <a:r>
              <a:rPr lang="en-US" sz="2800" dirty="0" smtClean="0"/>
              <a:t>Segmenting of customers based on their similarities is a strategy to enable marketers or organizations to identify the different markets and develop effective marketing strategy tailored to each market.</a:t>
            </a:r>
          </a:p>
        </p:txBody>
      </p:sp>
      <p:sp>
        <p:nvSpPr>
          <p:cNvPr id="5" name="Slide Number Placeholder 4"/>
          <p:cNvSpPr>
            <a:spLocks noGrp="1"/>
          </p:cNvSpPr>
          <p:nvPr>
            <p:ph type="sldNum" sz="quarter" idx="12"/>
          </p:nvPr>
        </p:nvSpPr>
        <p:spPr/>
        <p:txBody>
          <a:bodyPr/>
          <a:lstStyle/>
          <a:p>
            <a:fld id="{1D7CD89C-8940-42E1-BE39-0AABB391DCB4}" type="slidenum">
              <a:rPr lang="en-US" smtClean="0"/>
              <a:t>12</a:t>
            </a:fld>
            <a:endParaRPr lang="en-US"/>
          </a:p>
        </p:txBody>
      </p:sp>
    </p:spTree>
    <p:extLst>
      <p:ext uri="{BB962C8B-B14F-4D97-AF65-F5344CB8AC3E}">
        <p14:creationId xmlns:p14="http://schemas.microsoft.com/office/powerpoint/2010/main" val="385965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Alternate Process 10"/>
          <p:cNvSpPr/>
          <p:nvPr/>
        </p:nvSpPr>
        <p:spPr>
          <a:xfrm>
            <a:off x="4427618" y="5545722"/>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International Market</a:t>
            </a:r>
            <a:endParaRPr lang="ms-MY" sz="2800" dirty="0"/>
          </a:p>
        </p:txBody>
      </p:sp>
      <p:sp>
        <p:nvSpPr>
          <p:cNvPr id="2" name="Title 1"/>
          <p:cNvSpPr>
            <a:spLocks noGrp="1"/>
          </p:cNvSpPr>
          <p:nvPr>
            <p:ph type="title"/>
          </p:nvPr>
        </p:nvSpPr>
        <p:spPr/>
        <p:txBody>
          <a:bodyPr/>
          <a:lstStyle/>
          <a:p>
            <a:r>
              <a:rPr lang="en-US" b="1" dirty="0"/>
              <a:t>Customer Driven Marketing Strategy</a:t>
            </a:r>
            <a:endParaRPr lang="ms-MY" dirty="0"/>
          </a:p>
        </p:txBody>
      </p:sp>
      <p:sp>
        <p:nvSpPr>
          <p:cNvPr id="3" name="Content Placeholder 2"/>
          <p:cNvSpPr>
            <a:spLocks noGrp="1"/>
          </p:cNvSpPr>
          <p:nvPr>
            <p:ph idx="1"/>
          </p:nvPr>
        </p:nvSpPr>
        <p:spPr/>
        <p:txBody>
          <a:bodyPr/>
          <a:lstStyle/>
          <a:p>
            <a:pPr marL="0" indent="0">
              <a:buNone/>
            </a:pPr>
            <a:r>
              <a:rPr lang="en-US" sz="3200" b="1" dirty="0" err="1" smtClean="0"/>
              <a:t>i</a:t>
            </a:r>
            <a:r>
              <a:rPr lang="en-US" sz="3200" b="1" dirty="0" smtClean="0"/>
              <a:t>.   Market segmentation</a:t>
            </a:r>
            <a:endParaRPr lang="ms-MY" b="1" dirty="0" smtClean="0"/>
          </a:p>
          <a:p>
            <a:pPr marL="339725" lvl="1"/>
            <a:r>
              <a:rPr lang="ms-MY" sz="2800" dirty="0" smtClean="0"/>
              <a:t>Organizations or marketers identify customers in several ways.</a:t>
            </a:r>
            <a:endParaRPr lang="ms-MY" sz="2800" dirty="0"/>
          </a:p>
        </p:txBody>
      </p:sp>
      <p:sp>
        <p:nvSpPr>
          <p:cNvPr id="4" name="Slide Number Placeholder 3"/>
          <p:cNvSpPr>
            <a:spLocks noGrp="1"/>
          </p:cNvSpPr>
          <p:nvPr>
            <p:ph type="sldNum" sz="quarter" idx="12"/>
          </p:nvPr>
        </p:nvSpPr>
        <p:spPr/>
        <p:txBody>
          <a:bodyPr/>
          <a:lstStyle/>
          <a:p>
            <a:fld id="{1D7CD89C-8940-42E1-BE39-0AABB391DCB4}" type="slidenum">
              <a:rPr lang="en-US" smtClean="0"/>
              <a:t>13</a:t>
            </a:fld>
            <a:endParaRPr lang="en-US"/>
          </a:p>
        </p:txBody>
      </p:sp>
      <p:sp>
        <p:nvSpPr>
          <p:cNvPr id="6" name="Flowchart: Alternate Process 5"/>
          <p:cNvSpPr/>
          <p:nvPr/>
        </p:nvSpPr>
        <p:spPr>
          <a:xfrm>
            <a:off x="4786561" y="3364708"/>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Demographic</a:t>
            </a:r>
            <a:endParaRPr lang="ms-MY" sz="2800" dirty="0"/>
          </a:p>
        </p:txBody>
      </p:sp>
      <p:sp>
        <p:nvSpPr>
          <p:cNvPr id="7" name="Flowchart: Alternate Process 6"/>
          <p:cNvSpPr/>
          <p:nvPr/>
        </p:nvSpPr>
        <p:spPr>
          <a:xfrm>
            <a:off x="1323470" y="3364708"/>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Geographic</a:t>
            </a:r>
            <a:endParaRPr lang="ms-MY" sz="2800" dirty="0"/>
          </a:p>
        </p:txBody>
      </p:sp>
      <p:sp>
        <p:nvSpPr>
          <p:cNvPr id="8" name="Flowchart: Alternate Process 7"/>
          <p:cNvSpPr/>
          <p:nvPr/>
        </p:nvSpPr>
        <p:spPr>
          <a:xfrm>
            <a:off x="6286498" y="4466015"/>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Business Market</a:t>
            </a:r>
            <a:endParaRPr lang="ms-MY" sz="2800" dirty="0"/>
          </a:p>
        </p:txBody>
      </p:sp>
      <p:sp>
        <p:nvSpPr>
          <p:cNvPr id="9" name="Flowchart: Alternate Process 8"/>
          <p:cNvSpPr/>
          <p:nvPr/>
        </p:nvSpPr>
        <p:spPr>
          <a:xfrm>
            <a:off x="2875544" y="4466015"/>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Behavioral</a:t>
            </a:r>
            <a:endParaRPr lang="ms-MY" sz="2800" dirty="0"/>
          </a:p>
        </p:txBody>
      </p:sp>
      <p:sp>
        <p:nvSpPr>
          <p:cNvPr id="10" name="Flowchart: Alternate Process 9"/>
          <p:cNvSpPr/>
          <p:nvPr/>
        </p:nvSpPr>
        <p:spPr>
          <a:xfrm>
            <a:off x="8249652" y="3388771"/>
            <a:ext cx="3104148" cy="866274"/>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ms-MY" sz="2800" dirty="0" smtClean="0"/>
              <a:t>Psychographic</a:t>
            </a:r>
            <a:endParaRPr lang="ms-MY" sz="2800" dirty="0"/>
          </a:p>
        </p:txBody>
      </p:sp>
    </p:spTree>
    <p:extLst>
      <p:ext uri="{BB962C8B-B14F-4D97-AF65-F5344CB8AC3E}">
        <p14:creationId xmlns:p14="http://schemas.microsoft.com/office/powerpoint/2010/main" val="2715050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a:t>Customer Driven Marketing Strategy</a:t>
            </a:r>
          </a:p>
        </p:txBody>
      </p:sp>
      <p:sp>
        <p:nvSpPr>
          <p:cNvPr id="3" name="Content Placeholder 2"/>
          <p:cNvSpPr>
            <a:spLocks noGrp="1"/>
          </p:cNvSpPr>
          <p:nvPr>
            <p:ph idx="1"/>
          </p:nvPr>
        </p:nvSpPr>
        <p:spPr>
          <a:xfrm>
            <a:off x="770022" y="1971398"/>
            <a:ext cx="10583778" cy="4750078"/>
          </a:xfrm>
        </p:spPr>
        <p:txBody>
          <a:bodyPr>
            <a:normAutofit fontScale="92500" lnSpcReduction="20000"/>
          </a:bodyPr>
          <a:lstStyle/>
          <a:p>
            <a:pPr marL="571500" indent="-571500">
              <a:buFont typeface="+mj-lt"/>
              <a:buAutoNum type="romanLcPeriod" startAt="2"/>
              <a:tabLst>
                <a:tab pos="8070850" algn="l"/>
              </a:tabLst>
            </a:pPr>
            <a:r>
              <a:rPr lang="en-US" sz="3500" b="1" dirty="0" smtClean="0"/>
              <a:t>Market targeting</a:t>
            </a:r>
          </a:p>
          <a:p>
            <a:pPr marL="277813" lvl="1" algn="just">
              <a:tabLst>
                <a:tab pos="8070850" algn="l"/>
              </a:tabLst>
            </a:pPr>
            <a:r>
              <a:rPr lang="en-US" sz="3000" dirty="0" smtClean="0"/>
              <a:t>Organizations or marketers select target market based on three general strategies</a:t>
            </a:r>
            <a:r>
              <a:rPr lang="en-US" sz="3000" dirty="0"/>
              <a:t> </a:t>
            </a:r>
            <a:r>
              <a:rPr lang="en-US" sz="3000" dirty="0" smtClean="0"/>
              <a:t>which are undifferentiated, differentiated and concentrated marketing.</a:t>
            </a:r>
          </a:p>
          <a:p>
            <a:pPr marL="277813" lvl="1" algn="just">
              <a:tabLst>
                <a:tab pos="8070850" algn="l"/>
              </a:tabLst>
            </a:pPr>
            <a:r>
              <a:rPr lang="en-US" sz="3000" dirty="0" smtClean="0"/>
              <a:t>In undifferentiated marketing strategy, organization </a:t>
            </a:r>
            <a:r>
              <a:rPr lang="en-US" sz="3000" dirty="0"/>
              <a:t>assumes </a:t>
            </a:r>
            <a:r>
              <a:rPr lang="en-US" sz="3000" dirty="0" smtClean="0"/>
              <a:t> customers in one large market are having similar needs and wants and designs common marketing strategy to appeal customers.</a:t>
            </a:r>
          </a:p>
          <a:p>
            <a:pPr marL="277813" lvl="1" algn="just">
              <a:tabLst>
                <a:tab pos="8070850" algn="l"/>
              </a:tabLst>
            </a:pPr>
            <a:r>
              <a:rPr lang="en-US" sz="3000" dirty="0" smtClean="0"/>
              <a:t>In differentiated </a:t>
            </a:r>
            <a:r>
              <a:rPr lang="en-US" sz="3000" dirty="0"/>
              <a:t>marketing </a:t>
            </a:r>
            <a:r>
              <a:rPr lang="en-US" sz="3000" dirty="0" smtClean="0"/>
              <a:t>strategy, </a:t>
            </a:r>
            <a:r>
              <a:rPr lang="en-US" sz="3000" dirty="0"/>
              <a:t>o</a:t>
            </a:r>
            <a:r>
              <a:rPr lang="en-US" sz="3000" dirty="0" smtClean="0"/>
              <a:t>rganization assumes customers in each market segment are having different needs and wants and designs marketing strategy tailored to each market segment.</a:t>
            </a:r>
          </a:p>
          <a:p>
            <a:pPr marL="277813" lvl="1" algn="just">
              <a:tabLst>
                <a:tab pos="8070850" algn="l"/>
              </a:tabLst>
            </a:pPr>
            <a:r>
              <a:rPr lang="en-US" sz="3000" dirty="0" smtClean="0"/>
              <a:t>In concentrated marketing strategy, organization focuses on single market segment and designs its marketing strategy tailored to only one market</a:t>
            </a:r>
            <a:r>
              <a:rPr lang="en-US" sz="3000" dirty="0"/>
              <a:t>.</a:t>
            </a:r>
            <a:endParaRPr lang="en-US" sz="30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14</a:t>
            </a:fld>
            <a:endParaRPr lang="en-US"/>
          </a:p>
        </p:txBody>
      </p:sp>
    </p:spTree>
    <p:extLst>
      <p:ext uri="{BB962C8B-B14F-4D97-AF65-F5344CB8AC3E}">
        <p14:creationId xmlns:p14="http://schemas.microsoft.com/office/powerpoint/2010/main" val="4140461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a:t>Customer Driven Marketing Strategy</a:t>
            </a:r>
          </a:p>
        </p:txBody>
      </p:sp>
      <p:sp>
        <p:nvSpPr>
          <p:cNvPr id="3" name="Content Placeholder 2"/>
          <p:cNvSpPr>
            <a:spLocks noGrp="1"/>
          </p:cNvSpPr>
          <p:nvPr>
            <p:ph idx="1"/>
          </p:nvPr>
        </p:nvSpPr>
        <p:spPr>
          <a:xfrm>
            <a:off x="838200" y="1971397"/>
            <a:ext cx="9909312" cy="4750077"/>
          </a:xfrm>
        </p:spPr>
        <p:txBody>
          <a:bodyPr>
            <a:normAutofit fontScale="92500" lnSpcReduction="10000"/>
          </a:bodyPr>
          <a:lstStyle/>
          <a:p>
            <a:pPr marL="571500" indent="-571500">
              <a:buFont typeface="+mj-lt"/>
              <a:buAutoNum type="romanLcPeriod" startAt="3"/>
              <a:tabLst>
                <a:tab pos="8070850" algn="l"/>
              </a:tabLst>
            </a:pPr>
            <a:r>
              <a:rPr lang="en-US" sz="3500" b="1" dirty="0" smtClean="0"/>
              <a:t>Differentiation and Positioning</a:t>
            </a:r>
          </a:p>
          <a:p>
            <a:pPr algn="just">
              <a:tabLst>
                <a:tab pos="8070850" algn="l"/>
              </a:tabLst>
            </a:pPr>
            <a:r>
              <a:rPr lang="en-US" sz="3200" dirty="0" smtClean="0"/>
              <a:t>To differentiate the organization and its competitor, marketers identify organization’s competitive advantage before communicate the strength and customer value to the market.</a:t>
            </a:r>
          </a:p>
          <a:p>
            <a:pPr algn="just">
              <a:tabLst>
                <a:tab pos="8070850" algn="l"/>
              </a:tabLst>
            </a:pPr>
            <a:r>
              <a:rPr lang="en-US" sz="3200" dirty="0" smtClean="0"/>
              <a:t>Communicating its competitive advantage can be done by developing value proposition (or positioning statement) to focus on the value or benefits customer gets from purchasing the product.</a:t>
            </a:r>
          </a:p>
          <a:p>
            <a:pPr algn="just">
              <a:tabLst>
                <a:tab pos="8070850" algn="l"/>
              </a:tabLst>
            </a:pPr>
            <a:r>
              <a:rPr lang="en-US" sz="3200" dirty="0" smtClean="0"/>
              <a:t>For example, an organization communicates its offering as the best quality needs to deliver its value as promised.</a:t>
            </a:r>
          </a:p>
        </p:txBody>
      </p:sp>
      <p:sp>
        <p:nvSpPr>
          <p:cNvPr id="5" name="Slide Number Placeholder 4"/>
          <p:cNvSpPr>
            <a:spLocks noGrp="1"/>
          </p:cNvSpPr>
          <p:nvPr>
            <p:ph type="sldNum" sz="quarter" idx="12"/>
          </p:nvPr>
        </p:nvSpPr>
        <p:spPr/>
        <p:txBody>
          <a:bodyPr/>
          <a:lstStyle/>
          <a:p>
            <a:fld id="{1D7CD89C-8940-42E1-BE39-0AABB391DCB4}" type="slidenum">
              <a:rPr lang="en-US" smtClean="0"/>
              <a:t>15</a:t>
            </a:fld>
            <a:endParaRPr lang="en-US"/>
          </a:p>
        </p:txBody>
      </p:sp>
    </p:spTree>
    <p:extLst>
      <p:ext uri="{BB962C8B-B14F-4D97-AF65-F5344CB8AC3E}">
        <p14:creationId xmlns:p14="http://schemas.microsoft.com/office/powerpoint/2010/main" val="38696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Elements of Marketing Mix</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marL="571500" indent="-571500">
              <a:buAutoNum type="romanLcPeriod"/>
              <a:tabLst>
                <a:tab pos="8070850" algn="l"/>
              </a:tabLst>
            </a:pPr>
            <a:r>
              <a:rPr lang="en-US" dirty="0" smtClean="0"/>
              <a:t>Product</a:t>
            </a:r>
          </a:p>
          <a:p>
            <a:pPr marL="571500" indent="-571500">
              <a:buAutoNum type="romanLcPeriod"/>
              <a:tabLst>
                <a:tab pos="8070850" algn="l"/>
              </a:tabLst>
            </a:pPr>
            <a:r>
              <a:rPr lang="en-US" sz="2800" dirty="0" smtClean="0"/>
              <a:t>Price</a:t>
            </a:r>
          </a:p>
          <a:p>
            <a:pPr marL="571500" indent="-571500">
              <a:buAutoNum type="romanLcPeriod"/>
              <a:tabLst>
                <a:tab pos="8070850" algn="l"/>
              </a:tabLst>
            </a:pPr>
            <a:r>
              <a:rPr lang="en-US" dirty="0" smtClean="0"/>
              <a:t>Place</a:t>
            </a:r>
          </a:p>
          <a:p>
            <a:pPr marL="571500" indent="-571500">
              <a:buAutoNum type="romanLcPeriod"/>
              <a:tabLst>
                <a:tab pos="8070850" algn="l"/>
              </a:tabLst>
            </a:pPr>
            <a:r>
              <a:rPr lang="en-US" sz="2800" dirty="0" smtClean="0"/>
              <a:t>Promotion</a:t>
            </a:r>
            <a:endParaRPr lang="en-US" sz="2800" dirty="0"/>
          </a:p>
        </p:txBody>
      </p:sp>
      <p:sp>
        <p:nvSpPr>
          <p:cNvPr id="5" name="Slide Number Placeholder 4"/>
          <p:cNvSpPr>
            <a:spLocks noGrp="1"/>
          </p:cNvSpPr>
          <p:nvPr>
            <p:ph type="sldNum" sz="quarter" idx="12"/>
          </p:nvPr>
        </p:nvSpPr>
        <p:spPr/>
        <p:txBody>
          <a:bodyPr/>
          <a:lstStyle/>
          <a:p>
            <a:fld id="{1D7CD89C-8940-42E1-BE39-0AABB391DCB4}" type="slidenum">
              <a:rPr lang="en-US" smtClean="0"/>
              <a:t>16</a:t>
            </a:fld>
            <a:endParaRPr lang="en-US"/>
          </a:p>
        </p:txBody>
      </p:sp>
    </p:spTree>
    <p:extLst>
      <p:ext uri="{BB962C8B-B14F-4D97-AF65-F5344CB8AC3E}">
        <p14:creationId xmlns:p14="http://schemas.microsoft.com/office/powerpoint/2010/main" val="3465356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normAutofit/>
          </a:bodyPr>
          <a:lstStyle/>
          <a:p>
            <a:r>
              <a:rPr lang="en-US" b="1" dirty="0" smtClean="0"/>
              <a:t>Elements </a:t>
            </a:r>
            <a:r>
              <a:rPr lang="en-US" b="1" dirty="0"/>
              <a:t>of Marketing </a:t>
            </a:r>
            <a:r>
              <a:rPr lang="en-US" b="1" dirty="0" smtClean="0"/>
              <a:t>Mix (Product)</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marL="528638" lvl="1" indent="-457200" algn="just">
              <a:tabLst>
                <a:tab pos="8070850" algn="l"/>
              </a:tabLst>
            </a:pPr>
            <a:r>
              <a:rPr lang="en-US" sz="2800" dirty="0" smtClean="0"/>
              <a:t>Product </a:t>
            </a:r>
            <a:r>
              <a:rPr lang="en-US" sz="2800" dirty="0"/>
              <a:t>is “anything that can be offered to a market for attention, acquisition, use, or consumption that might satisfy a want or need”.</a:t>
            </a:r>
            <a:r>
              <a:rPr lang="en-US" sz="2800" i="1" baseline="30000" dirty="0"/>
              <a:t> (1</a:t>
            </a:r>
            <a:r>
              <a:rPr lang="en-US" sz="2800" i="1" baseline="30000" dirty="0" smtClean="0"/>
              <a:t>)</a:t>
            </a:r>
          </a:p>
          <a:p>
            <a:pPr marL="528638" lvl="1" indent="-457200" algn="just">
              <a:tabLst>
                <a:tab pos="8070850" algn="l"/>
              </a:tabLst>
            </a:pPr>
            <a:endParaRPr lang="en-US" sz="2800" i="1" baseline="30000" dirty="0"/>
          </a:p>
          <a:p>
            <a:pPr marL="528638" lvl="1" indent="-457200" algn="just">
              <a:buNone/>
              <a:tabLst>
                <a:tab pos="8070850" algn="l"/>
              </a:tabLst>
            </a:pPr>
            <a:endParaRPr lang="en-US" sz="2800" i="1" baseline="30000" dirty="0" smtClean="0"/>
          </a:p>
          <a:p>
            <a:pPr marL="528638" lvl="1" indent="-457200" algn="just">
              <a:buNone/>
              <a:tabLst>
                <a:tab pos="8070850" algn="l"/>
              </a:tabLst>
            </a:pPr>
            <a:endParaRPr lang="en-US" sz="2800" i="1" baseline="30000" dirty="0" smtClean="0"/>
          </a:p>
          <a:p>
            <a:pPr marL="528638" lvl="1" indent="-457200" algn="just">
              <a:buNone/>
              <a:tabLst>
                <a:tab pos="8070850" algn="l"/>
              </a:tabLst>
            </a:pPr>
            <a:endParaRPr lang="en-US" sz="2800" dirty="0" smtClean="0"/>
          </a:p>
          <a:p>
            <a:pPr marL="528638" lvl="1" indent="-457200" algn="just">
              <a:tabLst>
                <a:tab pos="8070850" algn="l"/>
              </a:tabLst>
            </a:pPr>
            <a:r>
              <a:rPr lang="en-US" sz="2800" dirty="0" smtClean="0"/>
              <a:t>Service is “a form of product that consists of activities, benefits, or satisfactions offered for sale that are essentially intangible and do not result in the ownership of anything”.</a:t>
            </a:r>
            <a:r>
              <a:rPr lang="en-US" sz="2800" i="1" baseline="30000" dirty="0"/>
              <a:t> (1</a:t>
            </a:r>
            <a:r>
              <a:rPr lang="en-US" sz="2800" i="1" baseline="30000" dirty="0" smtClean="0"/>
              <a:t>)</a:t>
            </a:r>
            <a:endParaRPr lang="ms-MY" sz="2800" dirty="0"/>
          </a:p>
          <a:p>
            <a:pPr marL="985838" lvl="1" indent="-457200">
              <a:tabLst>
                <a:tab pos="8070850" algn="l"/>
              </a:tabLst>
            </a:pPr>
            <a:endParaRPr lang="en-US" sz="2800" dirty="0" smtClean="0"/>
          </a:p>
          <a:p>
            <a:pPr marL="457200" lvl="1" indent="0">
              <a:buNone/>
              <a:tabLst>
                <a:tab pos="8070850" algn="l"/>
              </a:tabLst>
            </a:pPr>
            <a:endParaRPr lang="en-US" sz="28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7521" y="3296653"/>
            <a:ext cx="4625724" cy="98659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1621" y="2815389"/>
            <a:ext cx="3946001" cy="1857071"/>
          </a:xfrm>
          <a:prstGeom prst="rect">
            <a:avLst/>
          </a:prstGeom>
        </p:spPr>
      </p:pic>
    </p:spTree>
    <p:extLst>
      <p:ext uri="{BB962C8B-B14F-4D97-AF65-F5344CB8AC3E}">
        <p14:creationId xmlns:p14="http://schemas.microsoft.com/office/powerpoint/2010/main" val="3084629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913"/>
            <a:ext cx="10515600" cy="1325563"/>
          </a:xfrm>
        </p:spPr>
        <p:txBody>
          <a:bodyPr/>
          <a:lstStyle/>
          <a:p>
            <a:r>
              <a:rPr lang="en-US" b="1" dirty="0"/>
              <a:t>Elements of Marketing Mix (Product)</a:t>
            </a:r>
            <a:endParaRPr lang="ms-MY" dirty="0"/>
          </a:p>
        </p:txBody>
      </p:sp>
      <p:sp>
        <p:nvSpPr>
          <p:cNvPr id="3" name="Content Placeholder 2"/>
          <p:cNvSpPr>
            <a:spLocks noGrp="1"/>
          </p:cNvSpPr>
          <p:nvPr>
            <p:ph idx="1"/>
          </p:nvPr>
        </p:nvSpPr>
        <p:spPr>
          <a:xfrm>
            <a:off x="838200" y="1633121"/>
            <a:ext cx="10515600" cy="4351338"/>
          </a:xfrm>
        </p:spPr>
        <p:txBody>
          <a:bodyPr/>
          <a:lstStyle/>
          <a:p>
            <a:r>
              <a:rPr lang="ms-MY" dirty="0" smtClean="0"/>
              <a:t>Product can also be viewed as a combination of attributes.</a:t>
            </a:r>
            <a:endParaRPr lang="ms-MY" dirty="0"/>
          </a:p>
        </p:txBody>
      </p:sp>
      <p:sp>
        <p:nvSpPr>
          <p:cNvPr id="4" name="Slide Number Placeholder 3"/>
          <p:cNvSpPr>
            <a:spLocks noGrp="1"/>
          </p:cNvSpPr>
          <p:nvPr>
            <p:ph type="sldNum" sz="quarter" idx="12"/>
          </p:nvPr>
        </p:nvSpPr>
        <p:spPr/>
        <p:txBody>
          <a:bodyPr/>
          <a:lstStyle/>
          <a:p>
            <a:fld id="{1D7CD89C-8940-42E1-BE39-0AABB391DCB4}" type="slidenum">
              <a:rPr lang="en-US" smtClean="0"/>
              <a:t>18</a:t>
            </a:fld>
            <a:endParaRPr lang="en-US"/>
          </a:p>
        </p:txBody>
      </p:sp>
      <p:graphicFrame>
        <p:nvGraphicFramePr>
          <p:cNvPr id="5" name="Diagram 4"/>
          <p:cNvGraphicFramePr/>
          <p:nvPr>
            <p:extLst>
              <p:ext uri="{D42A27DB-BD31-4B8C-83A1-F6EECF244321}">
                <p14:modId xmlns:p14="http://schemas.microsoft.com/office/powerpoint/2010/main" val="1429714299"/>
              </p:ext>
            </p:extLst>
          </p:nvPr>
        </p:nvGraphicFramePr>
        <p:xfrm>
          <a:off x="1155032" y="2310063"/>
          <a:ext cx="10198768" cy="4002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98150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913"/>
            <a:ext cx="10515600" cy="1325563"/>
          </a:xfrm>
        </p:spPr>
        <p:txBody>
          <a:bodyPr/>
          <a:lstStyle/>
          <a:p>
            <a:r>
              <a:rPr lang="en-US" b="1" dirty="0"/>
              <a:t>Elements of Marketing Mix (Product)</a:t>
            </a:r>
            <a:endParaRPr lang="ms-MY"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2498919"/>
              </p:ext>
            </p:extLst>
          </p:nvPr>
        </p:nvGraphicFramePr>
        <p:xfrm>
          <a:off x="-52133" y="1480307"/>
          <a:ext cx="10515600" cy="5253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1D7CD89C-8940-42E1-BE39-0AABB391DCB4}" type="slidenum">
              <a:rPr lang="en-US" smtClean="0"/>
              <a:t>19</a:t>
            </a:fld>
            <a:endParaRPr lang="en-US"/>
          </a:p>
        </p:txBody>
      </p:sp>
    </p:spTree>
    <p:extLst>
      <p:ext uri="{BB962C8B-B14F-4D97-AF65-F5344CB8AC3E}">
        <p14:creationId xmlns:p14="http://schemas.microsoft.com/office/powerpoint/2010/main" val="52906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Learning Objectives</a:t>
            </a:r>
            <a:endParaRPr lang="en-US" b="1" dirty="0"/>
          </a:p>
        </p:txBody>
      </p:sp>
      <p:sp>
        <p:nvSpPr>
          <p:cNvPr id="3" name="Content Placeholder 2"/>
          <p:cNvSpPr>
            <a:spLocks noGrp="1"/>
          </p:cNvSpPr>
          <p:nvPr>
            <p:ph idx="1"/>
          </p:nvPr>
        </p:nvSpPr>
        <p:spPr>
          <a:xfrm>
            <a:off x="838200" y="1971398"/>
            <a:ext cx="9084733" cy="3978827"/>
          </a:xfrm>
        </p:spPr>
        <p:txBody>
          <a:bodyPr>
            <a:normAutofit/>
          </a:bodyPr>
          <a:lstStyle/>
          <a:p>
            <a:pPr marL="0" indent="0">
              <a:buNone/>
              <a:tabLst>
                <a:tab pos="8070850" algn="l"/>
              </a:tabLst>
            </a:pPr>
            <a:r>
              <a:rPr lang="en-US" sz="3200" dirty="0" smtClean="0"/>
              <a:t>By the end of this unit, students will be able to:-</a:t>
            </a:r>
          </a:p>
          <a:p>
            <a:pPr>
              <a:tabLst>
                <a:tab pos="8070850" algn="l"/>
              </a:tabLst>
            </a:pPr>
            <a:r>
              <a:rPr lang="en-US" sz="3200" dirty="0" smtClean="0"/>
              <a:t>Define the basic concepts in marketing</a:t>
            </a:r>
            <a:endParaRPr lang="en-US" sz="3200" dirty="0"/>
          </a:p>
          <a:p>
            <a:pPr>
              <a:tabLst>
                <a:tab pos="8070850" algn="l"/>
              </a:tabLst>
            </a:pPr>
            <a:r>
              <a:rPr lang="en-US" sz="3200" dirty="0" smtClean="0"/>
              <a:t>Describe the customer-driven market strategy</a:t>
            </a:r>
          </a:p>
          <a:p>
            <a:pPr>
              <a:tabLst>
                <a:tab pos="8070850" algn="l"/>
              </a:tabLst>
            </a:pPr>
            <a:r>
              <a:rPr lang="en-US" sz="3200" dirty="0" smtClean="0"/>
              <a:t>Explain the elements of marketing mix</a:t>
            </a:r>
            <a:endParaRPr lang="en-US" sz="3200" dirty="0"/>
          </a:p>
          <a:p>
            <a:pPr>
              <a:tabLst>
                <a:tab pos="8070850" algn="l"/>
              </a:tabLst>
            </a:pPr>
            <a:endParaRPr lang="en-US" dirty="0"/>
          </a:p>
        </p:txBody>
      </p:sp>
      <p:sp>
        <p:nvSpPr>
          <p:cNvPr id="5" name="Slide Number Placeholder 4"/>
          <p:cNvSpPr>
            <a:spLocks noGrp="1"/>
          </p:cNvSpPr>
          <p:nvPr>
            <p:ph type="sldNum" sz="quarter" idx="12"/>
          </p:nvPr>
        </p:nvSpPr>
        <p:spPr/>
        <p:txBody>
          <a:bodyPr/>
          <a:lstStyle/>
          <a:p>
            <a:fld id="{1D7CD89C-8940-42E1-BE39-0AABB391DCB4}" type="slidenum">
              <a:rPr lang="en-US" smtClean="0"/>
              <a:t>2</a:t>
            </a:fld>
            <a:endParaRPr lang="en-US" dirty="0"/>
          </a:p>
        </p:txBody>
      </p:sp>
    </p:spTree>
    <p:extLst>
      <p:ext uri="{BB962C8B-B14F-4D97-AF65-F5344CB8AC3E}">
        <p14:creationId xmlns:p14="http://schemas.microsoft.com/office/powerpoint/2010/main" val="1391374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a:t>Elements of Marketing </a:t>
            </a:r>
            <a:r>
              <a:rPr lang="en-US" b="1" dirty="0" smtClean="0"/>
              <a:t>Mix (Price)</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marL="528638" lvl="1" indent="-528638" algn="just">
              <a:tabLst>
                <a:tab pos="8070850" algn="l"/>
              </a:tabLst>
            </a:pPr>
            <a:r>
              <a:rPr lang="en-US" sz="3200" dirty="0" smtClean="0"/>
              <a:t>Price is  a “quantity of money that is exchanged for goods or services offered in the market’.</a:t>
            </a:r>
            <a:r>
              <a:rPr lang="en-US" sz="3200" i="1" baseline="30000" dirty="0"/>
              <a:t> </a:t>
            </a:r>
            <a:r>
              <a:rPr lang="en-US" sz="3200" i="1" baseline="30000" dirty="0" smtClean="0"/>
              <a:t>(3)</a:t>
            </a:r>
            <a:endParaRPr lang="en-US" sz="3200" dirty="0" smtClean="0"/>
          </a:p>
          <a:p>
            <a:pPr marL="528638" lvl="1" indent="-528638" algn="just">
              <a:tabLst>
                <a:tab pos="8070850" algn="l"/>
              </a:tabLst>
            </a:pPr>
            <a:r>
              <a:rPr lang="en-US" sz="3200" dirty="0" smtClean="0"/>
              <a:t>In general, there are five elements of pricing which are known as discounts, payment period, credit terms, allowances and list price.</a:t>
            </a:r>
            <a:endParaRPr lang="en-US" sz="32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20</a:t>
            </a:fld>
            <a:endParaRPr lang="en-US"/>
          </a:p>
        </p:txBody>
      </p:sp>
      <p:pic>
        <p:nvPicPr>
          <p:cNvPr id="2050" name="Picture 2" descr="Price Tag, Award, Warranty, Star, Trailers, Advertis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789" y="3803596"/>
            <a:ext cx="5188935" cy="3054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22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Marketing Mix (Price)</a:t>
            </a:r>
            <a:endParaRPr lang="en-US" dirty="0"/>
          </a:p>
        </p:txBody>
      </p:sp>
      <p:sp>
        <p:nvSpPr>
          <p:cNvPr id="3" name="Content Placeholder 2"/>
          <p:cNvSpPr>
            <a:spLocks noGrp="1"/>
          </p:cNvSpPr>
          <p:nvPr>
            <p:ph idx="1"/>
          </p:nvPr>
        </p:nvSpPr>
        <p:spPr/>
        <p:txBody>
          <a:bodyPr/>
          <a:lstStyle/>
          <a:p>
            <a:pPr marL="228600" lvl="1" algn="just">
              <a:spcBef>
                <a:spcPts val="1000"/>
              </a:spcBef>
            </a:pPr>
            <a:r>
              <a:rPr lang="en-US" sz="3200" dirty="0"/>
              <a:t>Organization needs to strategize the pricing decision to compete in the marketplace.</a:t>
            </a:r>
          </a:p>
          <a:p>
            <a:pPr algn="just"/>
            <a:r>
              <a:rPr lang="en-US" dirty="0" smtClean="0"/>
              <a:t>Organization also considers both external and internal factors to decide on pricing.</a:t>
            </a:r>
          </a:p>
          <a:p>
            <a:pPr algn="just"/>
            <a:r>
              <a:rPr lang="en-US" dirty="0" smtClean="0"/>
              <a:t>i.e. External factors – economic condition, competition, regulations, suppliers and distributors</a:t>
            </a:r>
          </a:p>
          <a:p>
            <a:pPr algn="just"/>
            <a:r>
              <a:rPr lang="en-US" dirty="0" smtClean="0"/>
              <a:t>i.e. Internal factors – market share, operating cost, profit, survival in competition, product quality, pricing, top management</a:t>
            </a:r>
          </a:p>
        </p:txBody>
      </p:sp>
      <p:sp>
        <p:nvSpPr>
          <p:cNvPr id="4" name="Slide Number Placeholder 3"/>
          <p:cNvSpPr>
            <a:spLocks noGrp="1"/>
          </p:cNvSpPr>
          <p:nvPr>
            <p:ph type="sldNum" sz="quarter" idx="12"/>
          </p:nvPr>
        </p:nvSpPr>
        <p:spPr/>
        <p:txBody>
          <a:bodyPr/>
          <a:lstStyle/>
          <a:p>
            <a:fld id="{1D7CD89C-8940-42E1-BE39-0AABB391DCB4}" type="slidenum">
              <a:rPr lang="en-US" smtClean="0"/>
              <a:t>21</a:t>
            </a:fld>
            <a:endParaRPr lang="en-US"/>
          </a:p>
        </p:txBody>
      </p:sp>
    </p:spTree>
    <p:extLst>
      <p:ext uri="{BB962C8B-B14F-4D97-AF65-F5344CB8AC3E}">
        <p14:creationId xmlns:p14="http://schemas.microsoft.com/office/powerpoint/2010/main" val="10333449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Elements of Marketing Mix (Price)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20620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D7CD89C-8940-42E1-BE39-0AABB391DCB4}" type="slidenum">
              <a:rPr lang="en-US" smtClean="0"/>
              <a:t>22</a:t>
            </a:fld>
            <a:endParaRPr lang="en-US"/>
          </a:p>
        </p:txBody>
      </p:sp>
    </p:spTree>
    <p:extLst>
      <p:ext uri="{BB962C8B-B14F-4D97-AF65-F5344CB8AC3E}">
        <p14:creationId xmlns:p14="http://schemas.microsoft.com/office/powerpoint/2010/main" val="2511142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b="1" dirty="0"/>
              <a:t>Elements of Marketing Mix (Price)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31892355"/>
              </p:ext>
            </p:extLst>
          </p:nvPr>
        </p:nvGraphicFramePr>
        <p:xfrm>
          <a:off x="838200" y="141570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1D7CD89C-8940-42E1-BE39-0AABB391DCB4}" type="slidenum">
              <a:rPr lang="en-US" smtClean="0"/>
              <a:t>23</a:t>
            </a:fld>
            <a:endParaRPr lang="en-US"/>
          </a:p>
        </p:txBody>
      </p:sp>
    </p:spTree>
    <p:extLst>
      <p:ext uri="{BB962C8B-B14F-4D97-AF65-F5344CB8AC3E}">
        <p14:creationId xmlns:p14="http://schemas.microsoft.com/office/powerpoint/2010/main" val="1994663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a:t>Elements of Marketing </a:t>
            </a:r>
            <a:r>
              <a:rPr lang="en-US" b="1" dirty="0" smtClean="0"/>
              <a:t>Mix (Place)</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algn="just">
              <a:tabLst>
                <a:tab pos="8070850" algn="l"/>
              </a:tabLst>
            </a:pPr>
            <a:r>
              <a:rPr lang="en-US" sz="3200" dirty="0" smtClean="0"/>
              <a:t>Place in marketing mix functions as an activity to make the offerings available and accessible for use or consumption by users.</a:t>
            </a:r>
          </a:p>
          <a:p>
            <a:pPr algn="just">
              <a:tabLst>
                <a:tab pos="8070850" algn="l"/>
              </a:tabLst>
            </a:pPr>
            <a:r>
              <a:rPr lang="en-US" sz="3200" dirty="0" smtClean="0"/>
              <a:t>Place is known as marketing channel or distribution channel.</a:t>
            </a:r>
          </a:p>
          <a:p>
            <a:pPr algn="just">
              <a:tabLst>
                <a:tab pos="8070850" algn="l"/>
              </a:tabLst>
            </a:pPr>
            <a:r>
              <a:rPr lang="en-US" sz="3200" dirty="0" smtClean="0"/>
              <a:t>Organization may decide to distribute offerings via direct or indirect marketing channels.</a:t>
            </a:r>
            <a:r>
              <a:rPr lang="en-US" sz="3200" dirty="0" smtClean="0"/>
              <a:t> </a:t>
            </a:r>
            <a:endParaRPr lang="en-US" sz="3200" dirty="0"/>
          </a:p>
        </p:txBody>
      </p:sp>
      <p:sp>
        <p:nvSpPr>
          <p:cNvPr id="5" name="Slide Number Placeholder 4"/>
          <p:cNvSpPr>
            <a:spLocks noGrp="1"/>
          </p:cNvSpPr>
          <p:nvPr>
            <p:ph type="sldNum" sz="quarter" idx="12"/>
          </p:nvPr>
        </p:nvSpPr>
        <p:spPr/>
        <p:txBody>
          <a:bodyPr/>
          <a:lstStyle/>
          <a:p>
            <a:fld id="{1D7CD89C-8940-42E1-BE39-0AABB391DCB4}" type="slidenum">
              <a:rPr lang="en-US" smtClean="0"/>
              <a:t>24</a:t>
            </a:fld>
            <a:endParaRPr lang="en-US"/>
          </a:p>
        </p:txBody>
      </p:sp>
    </p:spTree>
    <p:extLst>
      <p:ext uri="{BB962C8B-B14F-4D97-AF65-F5344CB8AC3E}">
        <p14:creationId xmlns:p14="http://schemas.microsoft.com/office/powerpoint/2010/main" val="1249156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6573"/>
            <a:ext cx="10515600" cy="974935"/>
          </a:xfrm>
        </p:spPr>
        <p:txBody>
          <a:bodyPr/>
          <a:lstStyle/>
          <a:p>
            <a:r>
              <a:rPr lang="en-US" b="1" dirty="0"/>
              <a:t>Elements of Marketing Mix (</a:t>
            </a:r>
            <a:r>
              <a:rPr lang="en-US" b="1" dirty="0" smtClean="0"/>
              <a:t>Place</a:t>
            </a:r>
            <a:r>
              <a:rPr lang="en-US" b="1" dirty="0"/>
              <a:t>)</a:t>
            </a:r>
            <a:endParaRPr lang="en-US" dirty="0"/>
          </a:p>
        </p:txBody>
      </p:sp>
      <p:sp>
        <p:nvSpPr>
          <p:cNvPr id="3" name="Content Placeholder 2"/>
          <p:cNvSpPr>
            <a:spLocks noGrp="1"/>
          </p:cNvSpPr>
          <p:nvPr>
            <p:ph idx="1"/>
          </p:nvPr>
        </p:nvSpPr>
        <p:spPr>
          <a:xfrm>
            <a:off x="342895" y="1790476"/>
            <a:ext cx="5136931" cy="4351338"/>
          </a:xfrm>
        </p:spPr>
        <p:txBody>
          <a:bodyPr/>
          <a:lstStyle/>
          <a:p>
            <a:pPr marL="0" indent="0" algn="ctr">
              <a:buNone/>
            </a:pPr>
            <a:r>
              <a:rPr lang="en-US" b="1" dirty="0" smtClean="0"/>
              <a:t>Direct marketing channel</a:t>
            </a:r>
            <a:endParaRPr lang="en-US" b="1" dirty="0"/>
          </a:p>
        </p:txBody>
      </p:sp>
      <p:sp>
        <p:nvSpPr>
          <p:cNvPr id="4" name="Slide Number Placeholder 3"/>
          <p:cNvSpPr>
            <a:spLocks noGrp="1"/>
          </p:cNvSpPr>
          <p:nvPr>
            <p:ph type="sldNum" sz="quarter" idx="12"/>
          </p:nvPr>
        </p:nvSpPr>
        <p:spPr/>
        <p:txBody>
          <a:bodyPr/>
          <a:lstStyle/>
          <a:p>
            <a:fld id="{1D7CD89C-8940-42E1-BE39-0AABB391DCB4}" type="slidenum">
              <a:rPr lang="en-US" smtClean="0"/>
              <a:t>25</a:t>
            </a:fld>
            <a:endParaRPr lang="en-US"/>
          </a:p>
        </p:txBody>
      </p:sp>
      <p:sp>
        <p:nvSpPr>
          <p:cNvPr id="5" name="Content Placeholder 2"/>
          <p:cNvSpPr txBox="1">
            <a:spLocks/>
          </p:cNvSpPr>
          <p:nvPr/>
        </p:nvSpPr>
        <p:spPr>
          <a:xfrm>
            <a:off x="5591621" y="1804595"/>
            <a:ext cx="513693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t>Indirect marketing channel</a:t>
            </a:r>
            <a:endParaRPr lang="en-US" b="1" dirty="0"/>
          </a:p>
        </p:txBody>
      </p:sp>
      <p:grpSp>
        <p:nvGrpSpPr>
          <p:cNvPr id="12" name="Group 11"/>
          <p:cNvGrpSpPr/>
          <p:nvPr/>
        </p:nvGrpSpPr>
        <p:grpSpPr>
          <a:xfrm>
            <a:off x="1529253" y="2349062"/>
            <a:ext cx="2695903" cy="1008994"/>
            <a:chOff x="1529253" y="2396359"/>
            <a:chExt cx="2695903" cy="1198179"/>
          </a:xfrm>
        </p:grpSpPr>
        <p:sp>
          <p:nvSpPr>
            <p:cNvPr id="10" name="Oval 9"/>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Producer</a:t>
              </a:r>
              <a:endParaRPr lang="en-US" sz="3000" dirty="0"/>
            </a:p>
          </p:txBody>
        </p:sp>
      </p:grpSp>
      <p:grpSp>
        <p:nvGrpSpPr>
          <p:cNvPr id="13" name="Group 12"/>
          <p:cNvGrpSpPr/>
          <p:nvPr/>
        </p:nvGrpSpPr>
        <p:grpSpPr>
          <a:xfrm>
            <a:off x="1555525" y="5717725"/>
            <a:ext cx="2695903" cy="982627"/>
            <a:chOff x="1529253" y="2396359"/>
            <a:chExt cx="2695903" cy="1198179"/>
          </a:xfrm>
        </p:grpSpPr>
        <p:sp>
          <p:nvSpPr>
            <p:cNvPr id="14" name="Oval 13"/>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Consumer</a:t>
              </a:r>
              <a:endParaRPr lang="en-US" sz="3000" dirty="0"/>
            </a:p>
          </p:txBody>
        </p:sp>
      </p:grpSp>
      <p:grpSp>
        <p:nvGrpSpPr>
          <p:cNvPr id="16" name="Group 15"/>
          <p:cNvGrpSpPr/>
          <p:nvPr/>
        </p:nvGrpSpPr>
        <p:grpSpPr>
          <a:xfrm>
            <a:off x="5591621" y="2343802"/>
            <a:ext cx="2695903" cy="1008994"/>
            <a:chOff x="1529253" y="2396359"/>
            <a:chExt cx="2695903" cy="1198179"/>
          </a:xfrm>
        </p:grpSpPr>
        <p:sp>
          <p:nvSpPr>
            <p:cNvPr id="17" name="Oval 16"/>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Producer</a:t>
              </a:r>
              <a:endParaRPr lang="en-US" sz="3000" dirty="0"/>
            </a:p>
          </p:txBody>
        </p:sp>
      </p:grpSp>
      <p:grpSp>
        <p:nvGrpSpPr>
          <p:cNvPr id="19" name="Group 18"/>
          <p:cNvGrpSpPr/>
          <p:nvPr/>
        </p:nvGrpSpPr>
        <p:grpSpPr>
          <a:xfrm>
            <a:off x="5617893" y="5712465"/>
            <a:ext cx="2695903" cy="982627"/>
            <a:chOff x="1529253" y="2396359"/>
            <a:chExt cx="2695903" cy="1198179"/>
          </a:xfrm>
        </p:grpSpPr>
        <p:sp>
          <p:nvSpPr>
            <p:cNvPr id="20" name="Oval 19"/>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Consumer</a:t>
              </a:r>
              <a:endParaRPr lang="en-US" sz="3000" dirty="0"/>
            </a:p>
          </p:txBody>
        </p:sp>
      </p:grpSp>
      <p:grpSp>
        <p:nvGrpSpPr>
          <p:cNvPr id="23" name="Group 22"/>
          <p:cNvGrpSpPr/>
          <p:nvPr/>
        </p:nvGrpSpPr>
        <p:grpSpPr>
          <a:xfrm>
            <a:off x="5617893" y="4561548"/>
            <a:ext cx="2695903" cy="1008994"/>
            <a:chOff x="1529253" y="2396359"/>
            <a:chExt cx="2695903" cy="1198179"/>
          </a:xfrm>
        </p:grpSpPr>
        <p:sp>
          <p:nvSpPr>
            <p:cNvPr id="24" name="Oval 23"/>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529253" y="2695898"/>
              <a:ext cx="2695903" cy="657872"/>
            </a:xfrm>
            <a:prstGeom prst="rect">
              <a:avLst/>
            </a:prstGeom>
            <a:solidFill>
              <a:schemeClr val="bg1"/>
            </a:solidFill>
          </p:spPr>
          <p:txBody>
            <a:bodyPr wrap="square" rtlCol="0">
              <a:spAutoFit/>
            </a:bodyPr>
            <a:lstStyle/>
            <a:p>
              <a:pPr algn="ctr"/>
              <a:r>
                <a:rPr lang="en-US" sz="3000" dirty="0" smtClean="0"/>
                <a:t>Retailer</a:t>
              </a:r>
              <a:endParaRPr lang="en-US" sz="3000" dirty="0"/>
            </a:p>
          </p:txBody>
        </p:sp>
      </p:grpSp>
      <p:grpSp>
        <p:nvGrpSpPr>
          <p:cNvPr id="26" name="Group 25"/>
          <p:cNvGrpSpPr/>
          <p:nvPr/>
        </p:nvGrpSpPr>
        <p:grpSpPr>
          <a:xfrm>
            <a:off x="7793601" y="2338542"/>
            <a:ext cx="2695903" cy="1008994"/>
            <a:chOff x="1529253" y="2396359"/>
            <a:chExt cx="2695903" cy="1198179"/>
          </a:xfrm>
        </p:grpSpPr>
        <p:sp>
          <p:nvSpPr>
            <p:cNvPr id="27" name="Oval 26"/>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Producer</a:t>
              </a:r>
              <a:endParaRPr lang="en-US" sz="3000" dirty="0"/>
            </a:p>
          </p:txBody>
        </p:sp>
      </p:grpSp>
      <p:grpSp>
        <p:nvGrpSpPr>
          <p:cNvPr id="29" name="Group 28"/>
          <p:cNvGrpSpPr/>
          <p:nvPr/>
        </p:nvGrpSpPr>
        <p:grpSpPr>
          <a:xfrm>
            <a:off x="7819873" y="5707205"/>
            <a:ext cx="2695903" cy="982627"/>
            <a:chOff x="1529253" y="2396359"/>
            <a:chExt cx="2695903" cy="1198179"/>
          </a:xfrm>
        </p:grpSpPr>
        <p:sp>
          <p:nvSpPr>
            <p:cNvPr id="30" name="Oval 29"/>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1529253" y="2695899"/>
              <a:ext cx="2695903" cy="553998"/>
            </a:xfrm>
            <a:prstGeom prst="rect">
              <a:avLst/>
            </a:prstGeom>
            <a:solidFill>
              <a:schemeClr val="bg1"/>
            </a:solidFill>
          </p:spPr>
          <p:txBody>
            <a:bodyPr wrap="square" rtlCol="0">
              <a:spAutoFit/>
            </a:bodyPr>
            <a:lstStyle/>
            <a:p>
              <a:pPr algn="ctr"/>
              <a:r>
                <a:rPr lang="en-US" sz="3000" dirty="0" smtClean="0"/>
                <a:t>Consumer</a:t>
              </a:r>
              <a:endParaRPr lang="en-US" sz="3000" dirty="0"/>
            </a:p>
          </p:txBody>
        </p:sp>
      </p:grpSp>
      <p:grpSp>
        <p:nvGrpSpPr>
          <p:cNvPr id="32" name="Group 31"/>
          <p:cNvGrpSpPr/>
          <p:nvPr/>
        </p:nvGrpSpPr>
        <p:grpSpPr>
          <a:xfrm>
            <a:off x="7819873" y="4572054"/>
            <a:ext cx="2695903" cy="1008994"/>
            <a:chOff x="1529253" y="2396359"/>
            <a:chExt cx="2695903" cy="1198179"/>
          </a:xfrm>
        </p:grpSpPr>
        <p:sp>
          <p:nvSpPr>
            <p:cNvPr id="33" name="Oval 32"/>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529253" y="2695898"/>
              <a:ext cx="2695903" cy="657872"/>
            </a:xfrm>
            <a:prstGeom prst="rect">
              <a:avLst/>
            </a:prstGeom>
            <a:solidFill>
              <a:schemeClr val="bg1"/>
            </a:solidFill>
          </p:spPr>
          <p:txBody>
            <a:bodyPr wrap="square" rtlCol="0">
              <a:spAutoFit/>
            </a:bodyPr>
            <a:lstStyle/>
            <a:p>
              <a:pPr algn="ctr"/>
              <a:r>
                <a:rPr lang="en-US" sz="3000" dirty="0" smtClean="0"/>
                <a:t>Retailer</a:t>
              </a:r>
              <a:endParaRPr lang="en-US" sz="3000" dirty="0"/>
            </a:p>
          </p:txBody>
        </p:sp>
      </p:grpSp>
      <p:grpSp>
        <p:nvGrpSpPr>
          <p:cNvPr id="44" name="Group 43"/>
          <p:cNvGrpSpPr/>
          <p:nvPr/>
        </p:nvGrpSpPr>
        <p:grpSpPr>
          <a:xfrm>
            <a:off x="7788341" y="3436902"/>
            <a:ext cx="2695903" cy="1008994"/>
            <a:chOff x="1529253" y="2396359"/>
            <a:chExt cx="2695903" cy="1198179"/>
          </a:xfrm>
        </p:grpSpPr>
        <p:sp>
          <p:nvSpPr>
            <p:cNvPr id="45" name="Oval 44"/>
            <p:cNvSpPr/>
            <p:nvPr/>
          </p:nvSpPr>
          <p:spPr>
            <a:xfrm>
              <a:off x="2286000" y="2396359"/>
              <a:ext cx="1198179" cy="1198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1529253" y="2695898"/>
              <a:ext cx="2695903" cy="657872"/>
            </a:xfrm>
            <a:prstGeom prst="rect">
              <a:avLst/>
            </a:prstGeom>
            <a:solidFill>
              <a:schemeClr val="bg1"/>
            </a:solidFill>
          </p:spPr>
          <p:txBody>
            <a:bodyPr wrap="square" rtlCol="0">
              <a:spAutoFit/>
            </a:bodyPr>
            <a:lstStyle/>
            <a:p>
              <a:pPr algn="ctr"/>
              <a:r>
                <a:rPr lang="en-US" sz="3000" dirty="0" smtClean="0"/>
                <a:t>Wholesaler</a:t>
              </a:r>
              <a:endParaRPr lang="en-US" sz="3000" dirty="0"/>
            </a:p>
          </p:txBody>
        </p:sp>
      </p:grpSp>
      <p:sp>
        <p:nvSpPr>
          <p:cNvPr id="55" name="Curved Right Arrow 54"/>
          <p:cNvSpPr/>
          <p:nvPr/>
        </p:nvSpPr>
        <p:spPr>
          <a:xfrm>
            <a:off x="1040524" y="2824049"/>
            <a:ext cx="945931" cy="35936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Curved Right Arrow 55"/>
          <p:cNvSpPr/>
          <p:nvPr/>
        </p:nvSpPr>
        <p:spPr>
          <a:xfrm>
            <a:off x="5218386" y="2824048"/>
            <a:ext cx="882870" cy="22367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Curved Right Arrow 56"/>
          <p:cNvSpPr/>
          <p:nvPr/>
        </p:nvSpPr>
        <p:spPr>
          <a:xfrm>
            <a:off x="5376041" y="5090791"/>
            <a:ext cx="725215" cy="132692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Curved Left Arrow 58"/>
          <p:cNvSpPr/>
          <p:nvPr/>
        </p:nvSpPr>
        <p:spPr>
          <a:xfrm>
            <a:off x="10089936" y="2585541"/>
            <a:ext cx="567734" cy="12297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Curved Left Arrow 59"/>
          <p:cNvSpPr/>
          <p:nvPr/>
        </p:nvSpPr>
        <p:spPr>
          <a:xfrm>
            <a:off x="10116208" y="3951923"/>
            <a:ext cx="567734" cy="12297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1" name="Curved Left Arrow 60"/>
          <p:cNvSpPr/>
          <p:nvPr/>
        </p:nvSpPr>
        <p:spPr>
          <a:xfrm>
            <a:off x="10147740" y="5307799"/>
            <a:ext cx="567734" cy="12297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398084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normAutofit fontScale="90000"/>
          </a:bodyPr>
          <a:lstStyle/>
          <a:p>
            <a:r>
              <a:rPr lang="en-US" b="1" dirty="0" smtClean="0"/>
              <a:t>Elements </a:t>
            </a:r>
            <a:r>
              <a:rPr lang="en-US" b="1" dirty="0"/>
              <a:t>of Marketing </a:t>
            </a:r>
            <a:r>
              <a:rPr lang="en-US" b="1" dirty="0" smtClean="0"/>
              <a:t>Mix (Promotion)</a:t>
            </a:r>
            <a:endParaRPr lang="en-US" b="1" dirty="0"/>
          </a:p>
        </p:txBody>
      </p:sp>
      <p:sp>
        <p:nvSpPr>
          <p:cNvPr id="3" name="Content Placeholder 2"/>
          <p:cNvSpPr>
            <a:spLocks noGrp="1"/>
          </p:cNvSpPr>
          <p:nvPr>
            <p:ph idx="1"/>
          </p:nvPr>
        </p:nvSpPr>
        <p:spPr>
          <a:xfrm>
            <a:off x="838200" y="1971398"/>
            <a:ext cx="9745133" cy="4384952"/>
          </a:xfrm>
        </p:spPr>
        <p:txBody>
          <a:bodyPr>
            <a:normAutofit/>
          </a:bodyPr>
          <a:lstStyle/>
          <a:p>
            <a:pPr marL="528638" lvl="1" indent="-528638" algn="just">
              <a:tabLst>
                <a:tab pos="8070850" algn="l"/>
              </a:tabLst>
            </a:pPr>
            <a:r>
              <a:rPr lang="en-US" sz="3000" dirty="0" smtClean="0"/>
              <a:t>Promotion is used to “create awareness and favorable attitude within the target market, community and among various groups of people that are connected to the business”. </a:t>
            </a:r>
            <a:r>
              <a:rPr lang="en-US" sz="3000" i="1" baseline="30000" dirty="0"/>
              <a:t>(1)</a:t>
            </a:r>
          </a:p>
          <a:p>
            <a:pPr marL="528638" lvl="1" indent="-528638" algn="just">
              <a:tabLst>
                <a:tab pos="8070850" algn="l"/>
              </a:tabLst>
            </a:pPr>
            <a:r>
              <a:rPr lang="en-US" sz="3000" dirty="0" smtClean="0"/>
              <a:t>The mixture of promotion tools used by organization to communicate customer value and build </a:t>
            </a:r>
            <a:r>
              <a:rPr lang="en-US" sz="3000" dirty="0" smtClean="0"/>
              <a:t>customer </a:t>
            </a:r>
            <a:r>
              <a:rPr lang="en-US" sz="3000" dirty="0" smtClean="0"/>
              <a:t>relationship is known as promotion mix.</a:t>
            </a:r>
          </a:p>
          <a:p>
            <a:pPr marL="528638" lvl="1" indent="-528638" algn="just">
              <a:tabLst>
                <a:tab pos="8070850" algn="l"/>
              </a:tabLst>
            </a:pPr>
            <a:r>
              <a:rPr lang="en-US" sz="3000" dirty="0" smtClean="0"/>
              <a:t>Organization delivers a clear and consistent message via coordination of its communication channels.</a:t>
            </a:r>
            <a:endParaRPr lang="en-US" sz="30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26</a:t>
            </a:fld>
            <a:endParaRPr lang="en-US"/>
          </a:p>
        </p:txBody>
      </p:sp>
    </p:spTree>
    <p:extLst>
      <p:ext uri="{BB962C8B-B14F-4D97-AF65-F5344CB8AC3E}">
        <p14:creationId xmlns:p14="http://schemas.microsoft.com/office/powerpoint/2010/main" val="18395021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4043"/>
            <a:ext cx="10515600" cy="1008993"/>
          </a:xfrm>
        </p:spPr>
        <p:txBody>
          <a:bodyPr>
            <a:normAutofit/>
          </a:bodyPr>
          <a:lstStyle/>
          <a:p>
            <a:r>
              <a:rPr lang="en-US" sz="4300" b="1" dirty="0"/>
              <a:t>Elements of Marketing </a:t>
            </a:r>
            <a:r>
              <a:rPr lang="en-US" sz="4300" b="1" dirty="0" smtClean="0"/>
              <a:t>Mix (Promotion</a:t>
            </a:r>
            <a:r>
              <a:rPr lang="en-US" sz="4300" b="1" dirty="0"/>
              <a:t>)</a:t>
            </a:r>
            <a:endParaRPr lang="en-US" sz="4300" dirty="0"/>
          </a:p>
        </p:txBody>
      </p:sp>
      <p:sp>
        <p:nvSpPr>
          <p:cNvPr id="4" name="Slide Number Placeholder 3"/>
          <p:cNvSpPr>
            <a:spLocks noGrp="1"/>
          </p:cNvSpPr>
          <p:nvPr>
            <p:ph type="sldNum" sz="quarter" idx="12"/>
          </p:nvPr>
        </p:nvSpPr>
        <p:spPr/>
        <p:txBody>
          <a:bodyPr/>
          <a:lstStyle/>
          <a:p>
            <a:fld id="{1D7CD89C-8940-42E1-BE39-0AABB391DCB4}" type="slidenum">
              <a:rPr lang="en-US" smtClean="0"/>
              <a:t>27</a:t>
            </a:fld>
            <a:endParaRPr lang="en-US"/>
          </a:p>
        </p:txBody>
      </p:sp>
      <p:sp>
        <p:nvSpPr>
          <p:cNvPr id="6" name="Rounded Rectangle 5"/>
          <p:cNvSpPr/>
          <p:nvPr/>
        </p:nvSpPr>
        <p:spPr>
          <a:xfrm>
            <a:off x="1240208" y="3306810"/>
            <a:ext cx="2711669" cy="11035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A</a:t>
            </a:r>
            <a:r>
              <a:rPr lang="en-US" sz="3200" dirty="0" smtClean="0">
                <a:solidFill>
                  <a:schemeClr val="tx1"/>
                </a:solidFill>
              </a:rPr>
              <a:t>dvertising</a:t>
            </a:r>
            <a:endParaRPr lang="en-US" sz="3200" dirty="0">
              <a:solidFill>
                <a:schemeClr val="tx1"/>
              </a:solidFill>
            </a:endParaRPr>
          </a:p>
        </p:txBody>
      </p:sp>
      <p:sp>
        <p:nvSpPr>
          <p:cNvPr id="7" name="Rounded Rectangle 6"/>
          <p:cNvSpPr/>
          <p:nvPr/>
        </p:nvSpPr>
        <p:spPr>
          <a:xfrm>
            <a:off x="8182300" y="3338376"/>
            <a:ext cx="2711669" cy="11035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Sales promotion</a:t>
            </a:r>
            <a:endParaRPr lang="en-US" sz="3200" dirty="0">
              <a:solidFill>
                <a:schemeClr val="tx1"/>
              </a:solidFill>
            </a:endParaRPr>
          </a:p>
        </p:txBody>
      </p:sp>
      <p:sp>
        <p:nvSpPr>
          <p:cNvPr id="8" name="Rounded Rectangle 7"/>
          <p:cNvSpPr/>
          <p:nvPr/>
        </p:nvSpPr>
        <p:spPr>
          <a:xfrm>
            <a:off x="4661338" y="1828783"/>
            <a:ext cx="2711669" cy="11035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Personal Selling</a:t>
            </a:r>
            <a:endParaRPr lang="en-US" sz="3200" dirty="0">
              <a:solidFill>
                <a:schemeClr val="tx1"/>
              </a:solidFill>
            </a:endParaRPr>
          </a:p>
        </p:txBody>
      </p:sp>
      <p:sp>
        <p:nvSpPr>
          <p:cNvPr id="9" name="Oval 8"/>
          <p:cNvSpPr/>
          <p:nvPr/>
        </p:nvSpPr>
        <p:spPr>
          <a:xfrm>
            <a:off x="4314498" y="3121561"/>
            <a:ext cx="3499944" cy="2167769"/>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rPr>
              <a:t>Promotion </a:t>
            </a:r>
            <a:r>
              <a:rPr lang="en-US" sz="4000" b="1" dirty="0" smtClean="0">
                <a:solidFill>
                  <a:schemeClr val="tx1"/>
                </a:solidFill>
              </a:rPr>
              <a:t>Tools</a:t>
            </a:r>
            <a:endParaRPr lang="en-US" sz="4000" b="1" dirty="0">
              <a:solidFill>
                <a:schemeClr val="tx1"/>
              </a:solidFill>
            </a:endParaRPr>
          </a:p>
        </p:txBody>
      </p:sp>
      <p:sp>
        <p:nvSpPr>
          <p:cNvPr id="11" name="Rounded Rectangle 10"/>
          <p:cNvSpPr/>
          <p:nvPr/>
        </p:nvSpPr>
        <p:spPr>
          <a:xfrm>
            <a:off x="7099738" y="5295901"/>
            <a:ext cx="2711669" cy="11035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Publicity</a:t>
            </a:r>
            <a:endParaRPr lang="en-US" sz="3200" dirty="0">
              <a:solidFill>
                <a:schemeClr val="tx1"/>
              </a:solidFill>
            </a:endParaRPr>
          </a:p>
        </p:txBody>
      </p:sp>
      <p:sp>
        <p:nvSpPr>
          <p:cNvPr id="12" name="Rounded Rectangle 11"/>
          <p:cNvSpPr/>
          <p:nvPr/>
        </p:nvSpPr>
        <p:spPr>
          <a:xfrm>
            <a:off x="2123086" y="5280135"/>
            <a:ext cx="2711669" cy="11035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rPr>
              <a:t>Direct marketing</a:t>
            </a:r>
            <a:endParaRPr lang="en-US" sz="3200" dirty="0">
              <a:solidFill>
                <a:schemeClr val="tx1"/>
              </a:solidFill>
            </a:endParaRPr>
          </a:p>
        </p:txBody>
      </p:sp>
    </p:spTree>
    <p:extLst>
      <p:ext uri="{BB962C8B-B14F-4D97-AF65-F5344CB8AC3E}">
        <p14:creationId xmlns:p14="http://schemas.microsoft.com/office/powerpoint/2010/main" val="3064253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References</a:t>
            </a:r>
            <a:endParaRPr lang="en-US" b="1" dirty="0"/>
          </a:p>
        </p:txBody>
      </p:sp>
      <p:sp>
        <p:nvSpPr>
          <p:cNvPr id="3" name="Content Placeholder 2"/>
          <p:cNvSpPr>
            <a:spLocks noGrp="1"/>
          </p:cNvSpPr>
          <p:nvPr>
            <p:ph idx="1"/>
          </p:nvPr>
        </p:nvSpPr>
        <p:spPr>
          <a:xfrm>
            <a:off x="838200" y="1972482"/>
            <a:ext cx="10515600" cy="3978827"/>
          </a:xfrm>
        </p:spPr>
        <p:txBody>
          <a:bodyPr>
            <a:normAutofit/>
          </a:bodyPr>
          <a:lstStyle/>
          <a:p>
            <a:pPr marL="457200" indent="-457200">
              <a:buAutoNum type="arabicParenBoth"/>
            </a:pPr>
            <a:r>
              <a:rPr lang="en-US" sz="2400" dirty="0" err="1" smtClean="0"/>
              <a:t>Kotler</a:t>
            </a:r>
            <a:r>
              <a:rPr lang="en-US" sz="2400" dirty="0" smtClean="0"/>
              <a:t>, P. and Armstrong, G. (2014). Principles of Marketing, 15</a:t>
            </a:r>
            <a:r>
              <a:rPr lang="en-US" sz="2400" baseline="30000" dirty="0" smtClean="0"/>
              <a:t>th</a:t>
            </a:r>
            <a:r>
              <a:rPr lang="en-US" sz="2400" dirty="0" smtClean="0"/>
              <a:t> Global Edition, 	England: Pearson Education.</a:t>
            </a:r>
          </a:p>
          <a:p>
            <a:pPr marL="457200" indent="-457200">
              <a:buAutoNum type="arabicParenBoth"/>
            </a:pPr>
            <a:r>
              <a:rPr lang="en-US" sz="2400" dirty="0" smtClean="0"/>
              <a:t>Hunt, C. S. and Mello, J. E. (2015). Marketing, First Edition, United Sate of 	America: McGraw Hill.</a:t>
            </a:r>
          </a:p>
          <a:p>
            <a:pPr marL="457200" indent="-457200">
              <a:buAutoNum type="arabicParenBoth"/>
            </a:pPr>
            <a:r>
              <a:rPr lang="en-US" sz="2400" dirty="0" err="1" smtClean="0"/>
              <a:t>Ariffin</a:t>
            </a:r>
            <a:r>
              <a:rPr lang="en-US" sz="2400" dirty="0" smtClean="0"/>
              <a:t>, S., Ab. </a:t>
            </a:r>
            <a:r>
              <a:rPr lang="en-US" sz="2400" dirty="0" err="1" smtClean="0"/>
              <a:t>Wahab</a:t>
            </a:r>
            <a:r>
              <a:rPr lang="en-US" sz="2400" dirty="0" smtClean="0"/>
              <a:t>, I. and </a:t>
            </a:r>
            <a:r>
              <a:rPr lang="en-US" sz="2400" dirty="0" err="1" smtClean="0"/>
              <a:t>Hambali</a:t>
            </a:r>
            <a:r>
              <a:rPr lang="en-US" sz="2400" dirty="0" smtClean="0"/>
              <a:t>, Z. (2013). Fundamentals of 	Entrepreneurship, Malaysia: Oxford </a:t>
            </a:r>
            <a:r>
              <a:rPr lang="en-US" sz="2400" dirty="0" err="1" smtClean="0"/>
              <a:t>Fajar</a:t>
            </a:r>
            <a:r>
              <a:rPr lang="en-US" sz="2400" dirty="0" smtClean="0"/>
              <a:t>.</a:t>
            </a:r>
            <a:endParaRPr lang="en-US" sz="24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28</a:t>
            </a:fld>
            <a:endParaRPr lang="en-US"/>
          </a:p>
        </p:txBody>
      </p:sp>
    </p:spTree>
    <p:extLst>
      <p:ext uri="{BB962C8B-B14F-4D97-AF65-F5344CB8AC3E}">
        <p14:creationId xmlns:p14="http://schemas.microsoft.com/office/powerpoint/2010/main" val="28183875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344" y="2914961"/>
            <a:ext cx="9909312" cy="1028079"/>
          </a:xfrm>
        </p:spPr>
        <p:txBody>
          <a:bodyPr>
            <a:noAutofit/>
          </a:bodyPr>
          <a:lstStyle/>
          <a:p>
            <a:pPr algn="ctr"/>
            <a:r>
              <a:rPr lang="en-US" sz="9600" b="1" dirty="0" smtClean="0"/>
              <a:t>Thank you</a:t>
            </a:r>
            <a:endParaRPr lang="en-US" sz="9600" b="1" dirty="0"/>
          </a:p>
        </p:txBody>
      </p:sp>
      <p:sp>
        <p:nvSpPr>
          <p:cNvPr id="5" name="Slide Number Placeholder 4"/>
          <p:cNvSpPr>
            <a:spLocks noGrp="1"/>
          </p:cNvSpPr>
          <p:nvPr>
            <p:ph type="sldNum" sz="quarter" idx="12"/>
          </p:nvPr>
        </p:nvSpPr>
        <p:spPr/>
        <p:txBody>
          <a:bodyPr/>
          <a:lstStyle/>
          <a:p>
            <a:fld id="{1D7CD89C-8940-42E1-BE39-0AABB391DCB4}" type="slidenum">
              <a:rPr lang="en-US" smtClean="0"/>
              <a:t>29</a:t>
            </a:fld>
            <a:endParaRPr lang="en-US"/>
          </a:p>
        </p:txBody>
      </p:sp>
    </p:spTree>
    <p:extLst>
      <p:ext uri="{BB962C8B-B14F-4D97-AF65-F5344CB8AC3E}">
        <p14:creationId xmlns:p14="http://schemas.microsoft.com/office/powerpoint/2010/main" val="4019549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Learning Materials and Activities</a:t>
            </a:r>
            <a:endParaRPr lang="en-US" b="1" dirty="0"/>
          </a:p>
        </p:txBody>
      </p:sp>
      <p:sp>
        <p:nvSpPr>
          <p:cNvPr id="3" name="Content Placeholder 2"/>
          <p:cNvSpPr>
            <a:spLocks noGrp="1"/>
          </p:cNvSpPr>
          <p:nvPr>
            <p:ph idx="1"/>
          </p:nvPr>
        </p:nvSpPr>
        <p:spPr>
          <a:xfrm>
            <a:off x="838200" y="1971398"/>
            <a:ext cx="9084733" cy="3978827"/>
          </a:xfrm>
        </p:spPr>
        <p:txBody>
          <a:bodyPr>
            <a:normAutofit/>
          </a:bodyPr>
          <a:lstStyle/>
          <a:p>
            <a:pPr>
              <a:tabLst>
                <a:tab pos="8070850" algn="l"/>
              </a:tabLst>
            </a:pPr>
            <a:r>
              <a:rPr lang="en-US" sz="3200" dirty="0" smtClean="0"/>
              <a:t>Notes (PowerPoint slide)</a:t>
            </a:r>
          </a:p>
          <a:p>
            <a:pPr>
              <a:tabLst>
                <a:tab pos="8070850" algn="l"/>
              </a:tabLst>
            </a:pPr>
            <a:r>
              <a:rPr lang="en-US" sz="3200" dirty="0"/>
              <a:t>A</a:t>
            </a:r>
            <a:r>
              <a:rPr lang="en-US" sz="3200" dirty="0" smtClean="0"/>
              <a:t>ctivity: Mind map </a:t>
            </a:r>
          </a:p>
          <a:p>
            <a:pPr>
              <a:tabLst>
                <a:tab pos="8070850" algn="l"/>
              </a:tabLst>
            </a:pPr>
            <a:r>
              <a:rPr lang="en-US" sz="3200" dirty="0" smtClean="0"/>
              <a:t>Quiz</a:t>
            </a:r>
            <a:endParaRPr lang="en-US" dirty="0"/>
          </a:p>
        </p:txBody>
      </p:sp>
      <p:sp>
        <p:nvSpPr>
          <p:cNvPr id="5" name="Slide Number Placeholder 4"/>
          <p:cNvSpPr>
            <a:spLocks noGrp="1"/>
          </p:cNvSpPr>
          <p:nvPr>
            <p:ph type="sldNum" sz="quarter" idx="12"/>
          </p:nvPr>
        </p:nvSpPr>
        <p:spPr/>
        <p:txBody>
          <a:bodyPr/>
          <a:lstStyle/>
          <a:p>
            <a:fld id="{1D7CD89C-8940-42E1-BE39-0AABB391DCB4}" type="slidenum">
              <a:rPr lang="en-US" smtClean="0"/>
              <a:t>3</a:t>
            </a:fld>
            <a:endParaRPr lang="en-US" dirty="0"/>
          </a:p>
        </p:txBody>
      </p:sp>
    </p:spTree>
    <p:extLst>
      <p:ext uri="{BB962C8B-B14F-4D97-AF65-F5344CB8AC3E}">
        <p14:creationId xmlns:p14="http://schemas.microsoft.com/office/powerpoint/2010/main" val="2133289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Content</a:t>
            </a:r>
            <a:endParaRPr lang="en-US" b="1" dirty="0"/>
          </a:p>
        </p:txBody>
      </p:sp>
      <p:sp>
        <p:nvSpPr>
          <p:cNvPr id="3" name="Content Placeholder 2"/>
          <p:cNvSpPr>
            <a:spLocks noGrp="1"/>
          </p:cNvSpPr>
          <p:nvPr>
            <p:ph idx="1"/>
          </p:nvPr>
        </p:nvSpPr>
        <p:spPr>
          <a:xfrm>
            <a:off x="838200" y="1971398"/>
            <a:ext cx="9084733" cy="3978827"/>
          </a:xfrm>
        </p:spPr>
        <p:txBody>
          <a:bodyPr>
            <a:normAutofit/>
          </a:bodyPr>
          <a:lstStyle/>
          <a:p>
            <a:pPr marL="514350" indent="-514350" algn="just">
              <a:buFont typeface="+mj-lt"/>
              <a:buAutoNum type="arabicPeriod"/>
              <a:tabLst>
                <a:tab pos="8070850" algn="l"/>
              </a:tabLst>
            </a:pPr>
            <a:r>
              <a:rPr lang="en-US" sz="3200" dirty="0" smtClean="0"/>
              <a:t>Definition of basic concepts in marketing</a:t>
            </a:r>
          </a:p>
          <a:p>
            <a:pPr marL="514350" indent="-514350" algn="just">
              <a:buFont typeface="+mj-lt"/>
              <a:buAutoNum type="arabicPeriod"/>
              <a:tabLst>
                <a:tab pos="8070850" algn="l"/>
              </a:tabLst>
            </a:pPr>
            <a:r>
              <a:rPr lang="en-US" sz="3200" dirty="0" smtClean="0"/>
              <a:t>Steps in designing a customer-driven market strategy</a:t>
            </a:r>
          </a:p>
          <a:p>
            <a:pPr marL="514350" indent="-514350" algn="just">
              <a:buFont typeface="+mj-lt"/>
              <a:buAutoNum type="arabicPeriod"/>
              <a:tabLst>
                <a:tab pos="8070850" algn="l"/>
              </a:tabLst>
            </a:pPr>
            <a:r>
              <a:rPr lang="en-US" sz="3200" dirty="0" smtClean="0"/>
              <a:t>Four elements of marketing mix</a:t>
            </a:r>
            <a:endParaRPr lang="en-US" dirty="0"/>
          </a:p>
        </p:txBody>
      </p:sp>
      <p:sp>
        <p:nvSpPr>
          <p:cNvPr id="5" name="Slide Number Placeholder 4"/>
          <p:cNvSpPr>
            <a:spLocks noGrp="1"/>
          </p:cNvSpPr>
          <p:nvPr>
            <p:ph type="sldNum" sz="quarter" idx="12"/>
          </p:nvPr>
        </p:nvSpPr>
        <p:spPr/>
        <p:txBody>
          <a:bodyPr/>
          <a:lstStyle/>
          <a:p>
            <a:fld id="{1D7CD89C-8940-42E1-BE39-0AABB391DCB4}" type="slidenum">
              <a:rPr lang="en-US" smtClean="0"/>
              <a:t>4</a:t>
            </a:fld>
            <a:endParaRPr lang="en-US" dirty="0"/>
          </a:p>
        </p:txBody>
      </p:sp>
    </p:spTree>
    <p:extLst>
      <p:ext uri="{BB962C8B-B14F-4D97-AF65-F5344CB8AC3E}">
        <p14:creationId xmlns:p14="http://schemas.microsoft.com/office/powerpoint/2010/main" val="3484867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Concepts </a:t>
            </a:r>
            <a:r>
              <a:rPr lang="en-US" b="1" dirty="0"/>
              <a:t>in M</a:t>
            </a:r>
            <a:r>
              <a:rPr lang="en-US" b="1" dirty="0" smtClean="0"/>
              <a:t>arketing</a:t>
            </a:r>
            <a:endParaRPr lang="ms-MY" b="1" dirty="0"/>
          </a:p>
        </p:txBody>
      </p:sp>
      <p:sp>
        <p:nvSpPr>
          <p:cNvPr id="4" name="Slide Number Placeholder 3"/>
          <p:cNvSpPr>
            <a:spLocks noGrp="1"/>
          </p:cNvSpPr>
          <p:nvPr>
            <p:ph type="sldNum" sz="quarter" idx="12"/>
          </p:nvPr>
        </p:nvSpPr>
        <p:spPr/>
        <p:txBody>
          <a:bodyPr/>
          <a:lstStyle/>
          <a:p>
            <a:fld id="{1D7CD89C-8940-42E1-BE39-0AABB391DCB4}" type="slidenum">
              <a:rPr lang="en-US" smtClean="0"/>
              <a:t>5</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00939783"/>
              </p:ext>
            </p:extLst>
          </p:nvPr>
        </p:nvGraphicFramePr>
        <p:xfrm>
          <a:off x="838200" y="1825624"/>
          <a:ext cx="10515600" cy="4530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0179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Concept of Marketing</a:t>
            </a:r>
            <a:endParaRPr lang="en-US" b="1" dirty="0"/>
          </a:p>
        </p:txBody>
      </p:sp>
      <p:sp>
        <p:nvSpPr>
          <p:cNvPr id="3" name="Content Placeholder 2"/>
          <p:cNvSpPr>
            <a:spLocks noGrp="1"/>
          </p:cNvSpPr>
          <p:nvPr>
            <p:ph idx="1"/>
          </p:nvPr>
        </p:nvSpPr>
        <p:spPr>
          <a:xfrm>
            <a:off x="838200" y="1971398"/>
            <a:ext cx="9909312" cy="4124602"/>
          </a:xfrm>
        </p:spPr>
        <p:txBody>
          <a:bodyPr>
            <a:normAutofit/>
          </a:bodyPr>
          <a:lstStyle/>
          <a:p>
            <a:pPr algn="just">
              <a:tabLst>
                <a:tab pos="8070850" algn="l"/>
              </a:tabLst>
            </a:pPr>
            <a:r>
              <a:rPr lang="en-US" sz="3200" dirty="0" smtClean="0"/>
              <a:t>Generally, marketing is viewed as the function in business and a process that organization designs to create value for customers and build customer relationship that beneficial to organization’s stakeholders.</a:t>
            </a:r>
            <a:endParaRPr lang="en-US" sz="3200" baseline="30000" dirty="0" smtClean="0"/>
          </a:p>
        </p:txBody>
      </p:sp>
      <p:sp>
        <p:nvSpPr>
          <p:cNvPr id="5" name="Slide Number Placeholder 4"/>
          <p:cNvSpPr>
            <a:spLocks noGrp="1"/>
          </p:cNvSpPr>
          <p:nvPr>
            <p:ph type="sldNum" sz="quarter" idx="12"/>
          </p:nvPr>
        </p:nvSpPr>
        <p:spPr/>
        <p:txBody>
          <a:bodyPr/>
          <a:lstStyle/>
          <a:p>
            <a:fld id="{1D7CD89C-8940-42E1-BE39-0AABB391DCB4}" type="slidenum">
              <a:rPr lang="en-US" smtClean="0"/>
              <a:t>6</a:t>
            </a:fld>
            <a:endParaRPr lang="en-US"/>
          </a:p>
        </p:txBody>
      </p:sp>
      <p:sp>
        <p:nvSpPr>
          <p:cNvPr id="6" name="TextBox 5"/>
          <p:cNvSpPr txBox="1"/>
          <p:nvPr/>
        </p:nvSpPr>
        <p:spPr>
          <a:xfrm>
            <a:off x="838200" y="6309405"/>
            <a:ext cx="8044543" cy="461665"/>
          </a:xfrm>
          <a:prstGeom prst="rect">
            <a:avLst/>
          </a:prstGeom>
          <a:noFill/>
        </p:spPr>
        <p:txBody>
          <a:bodyPr wrap="square" rtlCol="0">
            <a:spAutoFit/>
          </a:bodyPr>
          <a:lstStyle/>
          <a:p>
            <a:r>
              <a:rPr lang="en-US" sz="1200" dirty="0" smtClean="0"/>
              <a:t>S</a:t>
            </a:r>
            <a:r>
              <a:rPr lang="en-US" sz="1200" i="1" dirty="0" smtClean="0"/>
              <a:t>ource:</a:t>
            </a:r>
          </a:p>
          <a:p>
            <a:r>
              <a:rPr lang="en-US" sz="1200" i="1" dirty="0" smtClean="0"/>
              <a:t>(1) Kotler, P. and Armstrong, G. (2014) Principles of Marketing, Global Edition. Essex, England: Pearson Education</a:t>
            </a:r>
            <a:r>
              <a:rPr lang="en-US" sz="1200" dirty="0" smtClean="0"/>
              <a:t>.</a:t>
            </a:r>
            <a:endParaRPr lang="en-US" sz="1200" dirty="0"/>
          </a:p>
        </p:txBody>
      </p:sp>
    </p:spTree>
    <p:extLst>
      <p:ext uri="{BB962C8B-B14F-4D97-AF65-F5344CB8AC3E}">
        <p14:creationId xmlns:p14="http://schemas.microsoft.com/office/powerpoint/2010/main" val="980130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Concept of Marketing</a:t>
            </a:r>
            <a:endParaRPr lang="ms-MY" dirty="0"/>
          </a:p>
        </p:txBody>
      </p:sp>
      <p:sp>
        <p:nvSpPr>
          <p:cNvPr id="4" name="Slide Number Placeholder 3"/>
          <p:cNvSpPr>
            <a:spLocks noGrp="1"/>
          </p:cNvSpPr>
          <p:nvPr>
            <p:ph type="sldNum" sz="quarter" idx="12"/>
          </p:nvPr>
        </p:nvSpPr>
        <p:spPr/>
        <p:txBody>
          <a:bodyPr/>
          <a:lstStyle/>
          <a:p>
            <a:fld id="{1D7CD89C-8940-42E1-BE39-0AABB391DCB4}" type="slidenum">
              <a:rPr lang="en-US" smtClean="0"/>
              <a:t>7</a:t>
            </a:fld>
            <a:endParaRPr lang="en-US"/>
          </a:p>
        </p:txBody>
      </p:sp>
      <p:sp>
        <p:nvSpPr>
          <p:cNvPr id="8" name="Flowchart: Decision 7"/>
          <p:cNvSpPr/>
          <p:nvPr/>
        </p:nvSpPr>
        <p:spPr>
          <a:xfrm>
            <a:off x="838200" y="1715294"/>
            <a:ext cx="3729790" cy="2237874"/>
          </a:xfrm>
          <a:prstGeom prst="flowChartDecisio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t>Kotler</a:t>
            </a:r>
          </a:p>
          <a:p>
            <a:pPr algn="ctr"/>
            <a:r>
              <a:rPr lang="ms-MY" sz="2800" b="1" dirty="0" smtClean="0"/>
              <a:t>&amp;</a:t>
            </a:r>
          </a:p>
          <a:p>
            <a:pPr algn="ctr"/>
            <a:r>
              <a:rPr lang="ms-MY" sz="2800" b="1" dirty="0" smtClean="0"/>
              <a:t>Armstrong</a:t>
            </a:r>
            <a:endParaRPr lang="ms-MY" sz="2800" b="1" dirty="0"/>
          </a:p>
        </p:txBody>
      </p:sp>
      <p:sp>
        <p:nvSpPr>
          <p:cNvPr id="9" name="Flowchart: Decision 8"/>
          <p:cNvSpPr/>
          <p:nvPr/>
        </p:nvSpPr>
        <p:spPr>
          <a:xfrm>
            <a:off x="838200" y="4090507"/>
            <a:ext cx="3729790" cy="2237874"/>
          </a:xfrm>
          <a:prstGeom prst="flowChartDecision">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b="1" dirty="0" smtClean="0"/>
              <a:t>Hunt</a:t>
            </a:r>
          </a:p>
          <a:p>
            <a:pPr algn="ctr"/>
            <a:r>
              <a:rPr lang="ms-MY" sz="2800" b="1" dirty="0" smtClean="0"/>
              <a:t>&amp;</a:t>
            </a:r>
          </a:p>
          <a:p>
            <a:pPr algn="ctr"/>
            <a:r>
              <a:rPr lang="ms-MY" sz="2800" b="1" dirty="0" smtClean="0"/>
              <a:t>Mello</a:t>
            </a:r>
            <a:endParaRPr lang="ms-MY" sz="2800" b="1" dirty="0"/>
          </a:p>
        </p:txBody>
      </p:sp>
      <p:sp>
        <p:nvSpPr>
          <p:cNvPr id="11" name="Rounded Rectangle 10"/>
          <p:cNvSpPr/>
          <p:nvPr/>
        </p:nvSpPr>
        <p:spPr>
          <a:xfrm>
            <a:off x="4567990" y="1670688"/>
            <a:ext cx="6785810" cy="22513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ms-MY" sz="2400" dirty="0" smtClean="0"/>
              <a:t>The process by which companies create value for customers and build strong customer relationships in order to capture value from customers in return.</a:t>
            </a:r>
            <a:r>
              <a:rPr lang="en-US" sz="2400" baseline="30000" dirty="0"/>
              <a:t> </a:t>
            </a:r>
            <a:r>
              <a:rPr lang="en-US" sz="2400" i="1" baseline="30000" dirty="0" smtClean="0"/>
              <a:t>(1)</a:t>
            </a:r>
            <a:endParaRPr lang="ms-MY" sz="2400" i="1" dirty="0"/>
          </a:p>
        </p:txBody>
      </p:sp>
      <p:sp>
        <p:nvSpPr>
          <p:cNvPr id="12" name="Rounded Rectangle 11"/>
          <p:cNvSpPr/>
          <p:nvPr/>
        </p:nvSpPr>
        <p:spPr>
          <a:xfrm>
            <a:off x="4567990" y="4104972"/>
            <a:ext cx="6785810" cy="2251378"/>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400" dirty="0" smtClean="0"/>
              <a:t>An organizational function and set of processes for creating, communicating, and delivering value to customers and managing customers relationships in ways that benefit the organizations and its employees, customers, investors and society as a whole.</a:t>
            </a:r>
            <a:r>
              <a:rPr lang="en-US" sz="2400" i="1" baseline="30000" dirty="0"/>
              <a:t> </a:t>
            </a:r>
            <a:r>
              <a:rPr lang="en-US" sz="2400" i="1" baseline="30000" dirty="0" smtClean="0"/>
              <a:t>(2)</a:t>
            </a:r>
            <a:endParaRPr lang="ms-MY" sz="2400" i="1" dirty="0"/>
          </a:p>
        </p:txBody>
      </p:sp>
    </p:spTree>
    <p:extLst>
      <p:ext uri="{BB962C8B-B14F-4D97-AF65-F5344CB8AC3E}">
        <p14:creationId xmlns:p14="http://schemas.microsoft.com/office/powerpoint/2010/main" val="1690158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8043" y="3103397"/>
            <a:ext cx="2554254" cy="1637046"/>
          </a:xfrm>
          <a:prstGeom prst="rect">
            <a:avLst/>
          </a:prstGeom>
        </p:spPr>
      </p:pic>
      <p:sp>
        <p:nvSpPr>
          <p:cNvPr id="2" name="Title 1"/>
          <p:cNvSpPr>
            <a:spLocks noGrp="1"/>
          </p:cNvSpPr>
          <p:nvPr>
            <p:ph type="title"/>
          </p:nvPr>
        </p:nvSpPr>
        <p:spPr>
          <a:xfrm>
            <a:off x="838200" y="943319"/>
            <a:ext cx="9909312" cy="1028079"/>
          </a:xfrm>
        </p:spPr>
        <p:txBody>
          <a:bodyPr/>
          <a:lstStyle/>
          <a:p>
            <a:r>
              <a:rPr lang="en-US" b="1" dirty="0" smtClean="0"/>
              <a:t>Concept of Needs and Wants</a:t>
            </a:r>
            <a:endParaRPr lang="en-US" b="1" dirty="0"/>
          </a:p>
        </p:txBody>
      </p:sp>
      <p:sp>
        <p:nvSpPr>
          <p:cNvPr id="5" name="Slide Number Placeholder 4"/>
          <p:cNvSpPr>
            <a:spLocks noGrp="1"/>
          </p:cNvSpPr>
          <p:nvPr>
            <p:ph type="sldNum" sz="quarter" idx="12"/>
          </p:nvPr>
        </p:nvSpPr>
        <p:spPr/>
        <p:txBody>
          <a:bodyPr/>
          <a:lstStyle/>
          <a:p>
            <a:fld id="{1D7CD89C-8940-42E1-BE39-0AABB391DCB4}" type="slidenum">
              <a:rPr lang="en-US" smtClean="0"/>
              <a:t>8</a:t>
            </a:fld>
            <a:endParaRPr lang="en-US"/>
          </a:p>
        </p:txBody>
      </p:sp>
      <p:sp>
        <p:nvSpPr>
          <p:cNvPr id="6" name="Content Placeholder 2"/>
          <p:cNvSpPr>
            <a:spLocks noGrp="1"/>
          </p:cNvSpPr>
          <p:nvPr>
            <p:ph idx="1"/>
          </p:nvPr>
        </p:nvSpPr>
        <p:spPr>
          <a:xfrm>
            <a:off x="667755" y="1971397"/>
            <a:ext cx="5225716" cy="4718349"/>
          </a:xfrm>
        </p:spPr>
        <p:txBody>
          <a:bodyPr>
            <a:normAutofit/>
          </a:bodyPr>
          <a:lstStyle/>
          <a:p>
            <a:pPr marL="0" indent="0">
              <a:buNone/>
              <a:tabLst>
                <a:tab pos="8070850" algn="l"/>
              </a:tabLst>
            </a:pPr>
            <a:r>
              <a:rPr lang="en-US" sz="3200" b="1" dirty="0" smtClean="0"/>
              <a:t>Needs</a:t>
            </a:r>
            <a:r>
              <a:rPr lang="en-US" sz="3200" dirty="0" smtClean="0"/>
              <a:t>: states of felt deprivation</a:t>
            </a:r>
            <a:r>
              <a:rPr lang="en-US" sz="3200" i="1" baseline="30000" dirty="0"/>
              <a:t>(1</a:t>
            </a:r>
            <a:r>
              <a:rPr lang="en-US" sz="3200" i="1" baseline="30000" dirty="0" smtClean="0"/>
              <a:t>)</a:t>
            </a:r>
          </a:p>
          <a:p>
            <a:pPr algn="just">
              <a:tabLst>
                <a:tab pos="8070850" algn="l"/>
              </a:tabLst>
            </a:pPr>
            <a:endParaRPr lang="ms-MY" sz="3200" i="1" dirty="0"/>
          </a:p>
          <a:p>
            <a:pPr marL="0" indent="0" algn="just">
              <a:buNone/>
              <a:tabLst>
                <a:tab pos="8070850" algn="l"/>
              </a:tabLst>
            </a:pPr>
            <a:r>
              <a:rPr lang="en-US" sz="3200" dirty="0" smtClean="0"/>
              <a:t> </a:t>
            </a:r>
            <a:endParaRPr lang="en-US" sz="3200" baseline="30000" dirty="0" smtClean="0"/>
          </a:p>
        </p:txBody>
      </p:sp>
      <p:sp>
        <p:nvSpPr>
          <p:cNvPr id="11" name="Flowchart: Alternate Process 10"/>
          <p:cNvSpPr/>
          <p:nvPr/>
        </p:nvSpPr>
        <p:spPr>
          <a:xfrm>
            <a:off x="1116935" y="2866124"/>
            <a:ext cx="2935705" cy="1070123"/>
          </a:xfrm>
          <a:prstGeom prst="flowChartAlternateProcess">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t>Physical needs</a:t>
            </a:r>
            <a:endParaRPr lang="ms-MY" sz="2800" dirty="0"/>
          </a:p>
        </p:txBody>
      </p:sp>
      <p:sp>
        <p:nvSpPr>
          <p:cNvPr id="12" name="Flowchart: Alternate Process 11"/>
          <p:cNvSpPr/>
          <p:nvPr/>
        </p:nvSpPr>
        <p:spPr>
          <a:xfrm>
            <a:off x="1116935" y="4180144"/>
            <a:ext cx="2935705" cy="1070122"/>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t>Social needs</a:t>
            </a:r>
            <a:endParaRPr lang="ms-MY" sz="2800" dirty="0"/>
          </a:p>
        </p:txBody>
      </p:sp>
      <p:sp>
        <p:nvSpPr>
          <p:cNvPr id="13" name="Flowchart: Alternate Process 12"/>
          <p:cNvSpPr/>
          <p:nvPr/>
        </p:nvSpPr>
        <p:spPr>
          <a:xfrm>
            <a:off x="1116934" y="5514736"/>
            <a:ext cx="2935705" cy="1070123"/>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s-MY" sz="2800" dirty="0" smtClean="0"/>
              <a:t>Individual needs</a:t>
            </a:r>
            <a:endParaRPr lang="ms-MY" sz="2800" dirty="0"/>
          </a:p>
        </p:txBody>
      </p:sp>
      <p:sp>
        <p:nvSpPr>
          <p:cNvPr id="17" name="Content Placeholder 2"/>
          <p:cNvSpPr txBox="1">
            <a:spLocks/>
          </p:cNvSpPr>
          <p:nvPr/>
        </p:nvSpPr>
        <p:spPr>
          <a:xfrm>
            <a:off x="4932948" y="1971398"/>
            <a:ext cx="7002378" cy="44231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tabLst>
                <a:tab pos="8070850" algn="l"/>
              </a:tabLst>
            </a:pPr>
            <a:r>
              <a:rPr lang="en-US" sz="3200" b="1" dirty="0" smtClean="0"/>
              <a:t>Wants</a:t>
            </a:r>
            <a:r>
              <a:rPr lang="en-US" sz="3200" dirty="0" smtClean="0"/>
              <a:t>: </a:t>
            </a:r>
            <a:r>
              <a:rPr lang="en-US" sz="3200" dirty="0"/>
              <a:t>o</a:t>
            </a:r>
            <a:r>
              <a:rPr lang="en-US" sz="3200" dirty="0" smtClean="0"/>
              <a:t>bjects that satisfy the need and shaped by culture and personality.</a:t>
            </a:r>
            <a:r>
              <a:rPr lang="en-US" sz="3200" i="1" baseline="30000" dirty="0" smtClean="0"/>
              <a:t> (1)</a:t>
            </a:r>
          </a:p>
          <a:p>
            <a:pPr marL="0" indent="0" algn="just">
              <a:buNone/>
              <a:tabLst>
                <a:tab pos="8070850" algn="l"/>
              </a:tabLst>
            </a:pPr>
            <a:endParaRPr lang="ms-MY" sz="3200" i="1" dirty="0" smtClean="0"/>
          </a:p>
          <a:p>
            <a:pPr marL="0" indent="0" algn="just">
              <a:buFont typeface="Arial" panose="020B0604020202020204" pitchFamily="34" charset="0"/>
              <a:buNone/>
              <a:tabLst>
                <a:tab pos="8070850" algn="l"/>
              </a:tabLst>
            </a:pPr>
            <a:r>
              <a:rPr lang="en-US" sz="3200" dirty="0" smtClean="0"/>
              <a:t> </a:t>
            </a:r>
            <a:endParaRPr lang="en-US" sz="3200" baseline="30000" dirty="0" smtClean="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2653" y="2882294"/>
            <a:ext cx="2590802" cy="2107905"/>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4896" y="4978127"/>
            <a:ext cx="4684295" cy="1711620"/>
          </a:xfrm>
          <a:prstGeom prst="rect">
            <a:avLst/>
          </a:prstGeom>
        </p:spPr>
      </p:pic>
    </p:spTree>
    <p:extLst>
      <p:ext uri="{BB962C8B-B14F-4D97-AF65-F5344CB8AC3E}">
        <p14:creationId xmlns:p14="http://schemas.microsoft.com/office/powerpoint/2010/main" val="3597048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19"/>
            <a:ext cx="9909312" cy="1028079"/>
          </a:xfrm>
        </p:spPr>
        <p:txBody>
          <a:bodyPr/>
          <a:lstStyle/>
          <a:p>
            <a:r>
              <a:rPr lang="en-US" b="1" dirty="0" smtClean="0"/>
              <a:t>Concepts of Demands</a:t>
            </a:r>
            <a:endParaRPr lang="en-US" b="1" dirty="0"/>
          </a:p>
        </p:txBody>
      </p:sp>
      <p:sp>
        <p:nvSpPr>
          <p:cNvPr id="6" name="Slide Number Placeholder 5"/>
          <p:cNvSpPr>
            <a:spLocks noGrp="1"/>
          </p:cNvSpPr>
          <p:nvPr>
            <p:ph type="sldNum" sz="quarter" idx="12"/>
          </p:nvPr>
        </p:nvSpPr>
        <p:spPr/>
        <p:txBody>
          <a:bodyPr/>
          <a:lstStyle/>
          <a:p>
            <a:fld id="{1D7CD89C-8940-42E1-BE39-0AABB391DCB4}" type="slidenum">
              <a:rPr lang="en-US" smtClean="0"/>
              <a:t>9</a:t>
            </a:fld>
            <a:endParaRPr lang="en-US"/>
          </a:p>
        </p:txBody>
      </p:sp>
      <p:graphicFrame>
        <p:nvGraphicFramePr>
          <p:cNvPr id="3" name="Diagram 2"/>
          <p:cNvGraphicFramePr/>
          <p:nvPr>
            <p:extLst>
              <p:ext uri="{D42A27DB-BD31-4B8C-83A1-F6EECF244321}">
                <p14:modId xmlns:p14="http://schemas.microsoft.com/office/powerpoint/2010/main" val="1515697219"/>
              </p:ext>
            </p:extLst>
          </p:nvPr>
        </p:nvGraphicFramePr>
        <p:xfrm>
          <a:off x="499533" y="1971398"/>
          <a:ext cx="11218334" cy="4166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8200" y="1971398"/>
            <a:ext cx="3114675" cy="4166935"/>
          </a:xfrm>
          <a:prstGeom prst="rect">
            <a:avLst/>
          </a:prstGeom>
        </p:spPr>
      </p:pic>
    </p:spTree>
    <p:extLst>
      <p:ext uri="{BB962C8B-B14F-4D97-AF65-F5344CB8AC3E}">
        <p14:creationId xmlns:p14="http://schemas.microsoft.com/office/powerpoint/2010/main" val="27808527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A5C9D514221D5479658F1FB7631649B" ma:contentTypeVersion="0" ma:contentTypeDescription="Create a new document." ma:contentTypeScope="" ma:versionID="aac50e6cb80fc1ad824405869fdec2b9">
  <xsd:schema xmlns:xsd="http://www.w3.org/2001/XMLSchema" xmlns:xs="http://www.w3.org/2001/XMLSchema" xmlns:p="http://schemas.microsoft.com/office/2006/metadata/properties" targetNamespace="http://schemas.microsoft.com/office/2006/metadata/properties" ma:root="true" ma:fieldsID="27b4a4f76bea50102067bc7ec8c6d4d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151A988-8171-4D65-99D3-935A4F7FF4AE}">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B76CC5A3-0B2C-4005-AC89-9A09B05EDC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9A7B3D1-6860-4090-B52B-B3E1E3F75A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1690</TotalTime>
  <Words>1117</Words>
  <Application>Microsoft Office PowerPoint</Application>
  <PresentationFormat>Custom</PresentationFormat>
  <Paragraphs>220</Paragraphs>
  <Slides>29</Slides>
  <Notes>22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Unit 2 Developing Marketing Strategies</vt:lpstr>
      <vt:lpstr>Learning Objectives</vt:lpstr>
      <vt:lpstr>Learning Materials and Activities</vt:lpstr>
      <vt:lpstr>Content</vt:lpstr>
      <vt:lpstr>Basic Concepts in Marketing</vt:lpstr>
      <vt:lpstr>Concept of Marketing</vt:lpstr>
      <vt:lpstr>Concept of Marketing</vt:lpstr>
      <vt:lpstr>Concept of Needs and Wants</vt:lpstr>
      <vt:lpstr>Concepts of Demands</vt:lpstr>
      <vt:lpstr>Concept of Market Offerings</vt:lpstr>
      <vt:lpstr>Customer Driven Marketing Strategy</vt:lpstr>
      <vt:lpstr>Customer Driven Marketing Strategy</vt:lpstr>
      <vt:lpstr>Customer Driven Marketing Strategy</vt:lpstr>
      <vt:lpstr>Customer Driven Marketing Strategy</vt:lpstr>
      <vt:lpstr>Customer Driven Marketing Strategy</vt:lpstr>
      <vt:lpstr>Elements of Marketing Mix</vt:lpstr>
      <vt:lpstr>Elements of Marketing Mix (Product)</vt:lpstr>
      <vt:lpstr>Elements of Marketing Mix (Product)</vt:lpstr>
      <vt:lpstr>Elements of Marketing Mix (Product)</vt:lpstr>
      <vt:lpstr>Elements of Marketing Mix (Price)</vt:lpstr>
      <vt:lpstr>Elements of Marketing Mix (Price)</vt:lpstr>
      <vt:lpstr>Elements of Marketing Mix (Price)</vt:lpstr>
      <vt:lpstr>Elements of Marketing Mix (Price)</vt:lpstr>
      <vt:lpstr>Elements of Marketing Mix (Place)</vt:lpstr>
      <vt:lpstr>Elements of Marketing Mix (Place)</vt:lpstr>
      <vt:lpstr>Elements of Marketing Mix (Promotion)</vt:lpstr>
      <vt:lpstr>Elements of Marketing Mix (Promotion)</vt:lpstr>
      <vt:lpstr>References</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CHUAH KEE MAN</dc:creator>
  <cp:lastModifiedBy>nisot</cp:lastModifiedBy>
  <cp:revision>114</cp:revision>
  <dcterms:created xsi:type="dcterms:W3CDTF">2016-07-26T11:23:57Z</dcterms:created>
  <dcterms:modified xsi:type="dcterms:W3CDTF">2017-11-30T14:14:23Z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0x010100FA5C9D514221D5479658F1FB7631649B</vt:lpwstr>
  </property>
</Properties>
</file>