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7" r:id="rId3"/>
    <p:sldId id="348" r:id="rId4"/>
    <p:sldId id="349" r:id="rId5"/>
    <p:sldId id="350" r:id="rId6"/>
    <p:sldId id="351" r:id="rId7"/>
    <p:sldId id="352" r:id="rId8"/>
    <p:sldId id="353" r:id="rId9"/>
    <p:sldId id="354" r:id="rId10"/>
    <p:sldId id="356" r:id="rId11"/>
    <p:sldId id="358" r:id="rId12"/>
    <p:sldId id="359" r:id="rId13"/>
    <p:sldId id="360" r:id="rId14"/>
    <p:sldId id="361" r:id="rId15"/>
    <p:sldId id="362" r:id="rId16"/>
    <p:sldId id="363" r:id="rId17"/>
    <p:sldId id="323" r:id="rId18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6" d="100"/>
          <a:sy n="66" d="100"/>
        </p:scale>
        <p:origin x="67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AAF0-94E4-4F8B-8F0F-0530EF04B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CE952-BC4C-4B03-80A4-6A25D13DF1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70D53-8197-4665-B237-EBB123B5C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F68DF-6323-4D49-8118-EE33C56EB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9794B-F743-4E2B-87B7-31C9D67AC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10178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7E1A-8D7A-433B-879C-3450C23C6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BAF6AB-578B-4240-9F2B-973EE5A06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69061-4B3A-4811-AA0E-3C96E2A2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9F79B-F23B-432A-8C34-A9EE0CBA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9AF2E-0409-4657-8C2C-F05EF432A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2903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7E1177-5780-44AF-99CB-CD170F405C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B265E-5FD5-4EB7-916B-2FB8F2FBAB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F24CD-71D4-439C-887D-F39F3F719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AABD4-0050-4488-80F9-6A0C4C2CA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80D99-8266-4153-8D9A-D32328655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9008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19026-3887-4E69-A784-7EB6675C6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00D50-061C-43D3-A425-B1C35279B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C69433-AB11-43EA-86AB-C06BB506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216D0-AFF4-4EA9-A26B-8F5B42644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7FC6D-049F-42B8-8F20-2AE9BEB7F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2218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A8B82-456C-40D3-ABD6-4DA4952CE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B33565-DA99-49F7-87A8-04E9426C9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C6941-36B5-491F-AF9A-C5C72F7DA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620EEC-C3BA-46B4-AC0F-078000534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A222A9-4607-4756-B980-0F722F55F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2917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47B73-5E75-443F-AF19-24C914BB4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B7F5C-0157-42AD-A3D1-2D287B961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A1B8D-917C-41A8-893E-E132835BB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0740D0-51A9-44F9-BA7B-4A4DCB507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067A-C8F6-4AFA-A939-6B1D6668D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79706-9844-4E24-A505-C02AE4DB2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3301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0DD9E-7E95-4D7E-A440-5785B23B0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B4A84-B6D5-4DE2-A064-7AAE043517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1E745-50D1-4715-8790-50E49BF57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2BC8C0-6218-45EF-8A58-24968C78CD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47B86F-B728-486E-9C52-242C7414C4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3CD96-8DF3-4FAF-85BB-769311AB1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4A452E-7BBA-4F1A-8BAE-3D6E44DFF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CB2B1-2C5D-4F89-9DE5-5081E1D14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413367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F746-FABA-4965-9E4D-D8D20CE8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5A4F61-8E07-4E63-BE35-676B91F58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EE92CB-0424-479C-B37F-E8BD28496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0BE03-A937-4163-87D9-22C1E6FF8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9514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4BFDC8-9674-440A-A29D-65E2A36FA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381E7D-AB54-4BDE-A252-6DD322F06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79EAA-8909-472F-BB96-2F530677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3599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2BC8A-576C-4431-87C4-046518AF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2E74C7-EC71-4935-98C7-CCA6B988D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C8DB1F-3E9A-4597-8E3F-43A999BA9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20F10-2B64-421B-8039-FA8A5B852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1E6F4B-9F75-472E-9ED4-F528F7BF4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C725D-4196-4869-A171-C951E6CDF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8135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1F90-8DAB-47AA-AEB9-EA9DCE9E2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A003F8-C0B2-4921-8DAF-A072D9D0E3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CCA13-C36E-448D-8FD0-37590A3731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62071-D233-4B46-9121-747BBA72A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31C32B-218F-42CD-97C4-B15F0BFFF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D2AC3-2B09-4124-93F6-F40090B8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5123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B89A4-F479-4C8F-BD06-1EEAC2EC7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0CC62-8BC3-4395-831A-51AF1B99E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6DAC80-E8D6-4295-886E-1B370476F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5A6D1-B88A-4274-BB24-E5E2C157D9ED}" type="datetimeFigureOut">
              <a:rPr lang="en-MY" smtClean="0"/>
              <a:t>16/12/2019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4B6C1-33AF-4EF2-B1D0-F53EDB11DB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31F4A-6BB7-4C06-8581-32F8D3775B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33DEC-ED0E-4121-A1F7-63DFC851A181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05580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449446-3110-4034-B3D2-62091A8948E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3" b="25275"/>
          <a:stretch/>
        </p:blipFill>
        <p:spPr>
          <a:xfrm rot="10800000">
            <a:off x="0" y="0"/>
            <a:ext cx="12192000" cy="360203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DC73EC-1F50-4093-ADCE-67CB47736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379" y="2957847"/>
            <a:ext cx="9144000" cy="2387600"/>
          </a:xfrm>
        </p:spPr>
        <p:txBody>
          <a:bodyPr>
            <a:normAutofit/>
          </a:bodyPr>
          <a:lstStyle/>
          <a:p>
            <a:r>
              <a:rPr lang="en-MY" b="1" dirty="0"/>
              <a:t>Visual Documentation Setup for Photography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1BD2C-6FC3-4DEE-8A33-BD4C6842D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8379" y="5345447"/>
            <a:ext cx="9144000" cy="1655762"/>
          </a:xfrm>
        </p:spPr>
        <p:txBody>
          <a:bodyPr/>
          <a:lstStyle/>
          <a:p>
            <a:r>
              <a:rPr lang="en-MY" dirty="0"/>
              <a:t>Digital Photography and Social Media Imaging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090C1E-16E8-49CC-969D-A429B7F30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90" y="5813736"/>
            <a:ext cx="935560" cy="935560"/>
          </a:xfrm>
          <a:prstGeom prst="rect">
            <a:avLst/>
          </a:prstGeom>
        </p:spPr>
      </p:pic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116D44C-7D7D-4607-A7AA-039F9EFE3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5813352"/>
            <a:ext cx="1968500" cy="9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49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Setup</a:t>
            </a:r>
          </a:p>
        </p:txBody>
      </p:sp>
      <p:pic>
        <p:nvPicPr>
          <p:cNvPr id="11" name="Content Placeholder 10" descr="A picture containing indoor, table, computer, laptop&#10;&#10;Description automatically generated">
            <a:extLst>
              <a:ext uri="{FF2B5EF4-FFF2-40B4-BE49-F238E27FC236}">
                <a16:creationId xmlns:a16="http://schemas.microsoft.com/office/drawing/2014/main" id="{0CF134B6-4F5B-48AC-A8FB-4B98EC0BEA1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37972"/>
            <a:ext cx="5181600" cy="2926644"/>
          </a:xfrm>
        </p:spPr>
      </p:pic>
      <p:pic>
        <p:nvPicPr>
          <p:cNvPr id="13" name="Content Placeholder 12" descr="A picture containing indoor, table, sitting, small&#10;&#10;Description automatically generated">
            <a:extLst>
              <a:ext uri="{FF2B5EF4-FFF2-40B4-BE49-F238E27FC236}">
                <a16:creationId xmlns:a16="http://schemas.microsoft.com/office/drawing/2014/main" id="{1A38BCE5-4503-4F91-A030-C865E227C6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542770"/>
            <a:ext cx="5181600" cy="2917048"/>
          </a:xfr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84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Setup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5" name="Content Placeholder 14" descr="A picture containing indoor, table, sitting, computer&#10;&#10;Description automatically generated">
            <a:extLst>
              <a:ext uri="{FF2B5EF4-FFF2-40B4-BE49-F238E27FC236}">
                <a16:creationId xmlns:a16="http://schemas.microsoft.com/office/drawing/2014/main" id="{E1B84B47-696D-4021-8FC7-0396C29F0E9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" y="2542770"/>
            <a:ext cx="5181600" cy="2917048"/>
          </a:xfrm>
        </p:spPr>
      </p:pic>
      <p:pic>
        <p:nvPicPr>
          <p:cNvPr id="17" name="Content Placeholder 16" descr="A picture containing room, table&#10;&#10;Description automatically generated">
            <a:extLst>
              <a:ext uri="{FF2B5EF4-FFF2-40B4-BE49-F238E27FC236}">
                <a16:creationId xmlns:a16="http://schemas.microsoft.com/office/drawing/2014/main" id="{DDD878DA-4D71-418E-A747-8DAB7914D4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089" y="2542770"/>
            <a:ext cx="5575951" cy="2917048"/>
          </a:xfrm>
        </p:spPr>
      </p:pic>
    </p:spTree>
    <p:extLst>
      <p:ext uri="{BB962C8B-B14F-4D97-AF65-F5344CB8AC3E}">
        <p14:creationId xmlns:p14="http://schemas.microsoft.com/office/powerpoint/2010/main" val="3010800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Results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F044945-4A4A-40B8-A780-67DE4B852F7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" y="2618882"/>
            <a:ext cx="4664416" cy="3109611"/>
          </a:xfrm>
        </p:spPr>
      </p:pic>
      <p:pic>
        <p:nvPicPr>
          <p:cNvPr id="16" name="Content Placeholder 15" descr="A picture containing sitting, cat, laying&#10;&#10;Description automatically generated">
            <a:extLst>
              <a:ext uri="{FF2B5EF4-FFF2-40B4-BE49-F238E27FC236}">
                <a16:creationId xmlns:a16="http://schemas.microsoft.com/office/drawing/2014/main" id="{721360ED-0BCB-4A8B-80BC-39610AF892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49" b="22314"/>
          <a:stretch/>
        </p:blipFill>
        <p:spPr>
          <a:xfrm>
            <a:off x="5947004" y="2618881"/>
            <a:ext cx="5559196" cy="3109611"/>
          </a:xfrm>
        </p:spPr>
      </p:pic>
    </p:spTree>
    <p:extLst>
      <p:ext uri="{BB962C8B-B14F-4D97-AF65-F5344CB8AC3E}">
        <p14:creationId xmlns:p14="http://schemas.microsoft.com/office/powerpoint/2010/main" val="2181070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Results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4" name="Content Placeholder 13" descr="A picture containing indoor, photo, sitting, food&#10;&#10;Description automatically generated">
            <a:extLst>
              <a:ext uri="{FF2B5EF4-FFF2-40B4-BE49-F238E27FC236}">
                <a16:creationId xmlns:a16="http://schemas.microsoft.com/office/drawing/2014/main" id="{D489D225-EEF7-46CA-8237-C8667DE1EFD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r="16940"/>
          <a:stretch/>
        </p:blipFill>
        <p:spPr>
          <a:xfrm>
            <a:off x="205443" y="1975105"/>
            <a:ext cx="2538597" cy="3846576"/>
          </a:xfrm>
        </p:spPr>
      </p:pic>
      <p:pic>
        <p:nvPicPr>
          <p:cNvPr id="17" name="Content Placeholder 16" descr="A picture containing animal&#10;&#10;Description automatically generated">
            <a:extLst>
              <a:ext uri="{FF2B5EF4-FFF2-40B4-BE49-F238E27FC236}">
                <a16:creationId xmlns:a16="http://schemas.microsoft.com/office/drawing/2014/main" id="{5694E8EC-8B0E-479A-82F6-C10026945A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533" y="1975105"/>
            <a:ext cx="3077261" cy="3846576"/>
          </a:xfrm>
        </p:spPr>
      </p:pic>
      <p:pic>
        <p:nvPicPr>
          <p:cNvPr id="19" name="Picture 18" descr="A picture containing food, sitting, plate, piece&#10;&#10;Description automatically generated">
            <a:extLst>
              <a:ext uri="{FF2B5EF4-FFF2-40B4-BE49-F238E27FC236}">
                <a16:creationId xmlns:a16="http://schemas.microsoft.com/office/drawing/2014/main" id="{4E2ED5D0-27DF-4F55-A324-52FF98C616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" t="22345" r="12307" b="23774"/>
          <a:stretch/>
        </p:blipFill>
        <p:spPr>
          <a:xfrm>
            <a:off x="6316287" y="1981201"/>
            <a:ext cx="5708140" cy="384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1366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Results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4" name="Content Placeholder 13" descr="A picture containing cup, coffee, table, vase&#10;&#10;Description automatically generated">
            <a:extLst>
              <a:ext uri="{FF2B5EF4-FFF2-40B4-BE49-F238E27FC236}">
                <a16:creationId xmlns:a16="http://schemas.microsoft.com/office/drawing/2014/main" id="{9A0AD711-27BD-445E-9D8E-63A5F4A00F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9" y="1981201"/>
            <a:ext cx="3028491" cy="3785615"/>
          </a:xfrm>
        </p:spPr>
      </p:pic>
      <p:pic>
        <p:nvPicPr>
          <p:cNvPr id="17" name="Content Placeholder 16" descr="A picture containing photo, board, different, man&#10;&#10;Description automatically generated">
            <a:extLst>
              <a:ext uri="{FF2B5EF4-FFF2-40B4-BE49-F238E27FC236}">
                <a16:creationId xmlns:a16="http://schemas.microsoft.com/office/drawing/2014/main" id="{32A79AD0-3F06-43A0-9AD6-54DD214C3EC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3" r="17452"/>
          <a:stretch/>
        </p:blipFill>
        <p:spPr>
          <a:xfrm>
            <a:off x="3777045" y="1981200"/>
            <a:ext cx="2460802" cy="3785615"/>
          </a:xfrm>
        </p:spPr>
      </p:pic>
      <p:pic>
        <p:nvPicPr>
          <p:cNvPr id="19" name="Picture 18" descr="A picture containing photo, indoor, white, sitting&#10;&#10;Description automatically generated">
            <a:extLst>
              <a:ext uri="{FF2B5EF4-FFF2-40B4-BE49-F238E27FC236}">
                <a16:creationId xmlns:a16="http://schemas.microsoft.com/office/drawing/2014/main" id="{8D055AA7-2B05-4BF8-AFB9-A3957C2D14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2" r="17353"/>
          <a:stretch/>
        </p:blipFill>
        <p:spPr>
          <a:xfrm>
            <a:off x="6559032" y="1981199"/>
            <a:ext cx="2478639" cy="3785615"/>
          </a:xfrm>
          <a:prstGeom prst="rect">
            <a:avLst/>
          </a:prstGeom>
        </p:spPr>
      </p:pic>
      <p:pic>
        <p:nvPicPr>
          <p:cNvPr id="23" name="Picture 22" descr="A picture containing photo, small, sitting, white&#10;&#10;Description automatically generated">
            <a:extLst>
              <a:ext uri="{FF2B5EF4-FFF2-40B4-BE49-F238E27FC236}">
                <a16:creationId xmlns:a16="http://schemas.microsoft.com/office/drawing/2014/main" id="{198E8E4E-1158-49FD-8190-0A18877ED73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1" r="16755"/>
          <a:stretch/>
        </p:blipFill>
        <p:spPr>
          <a:xfrm>
            <a:off x="9358856" y="1960649"/>
            <a:ext cx="2460802" cy="38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146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Results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4" name="Content Placeholder 13" descr="A picture containing sitting, water, table&#10;&#10;Description automatically generated">
            <a:extLst>
              <a:ext uri="{FF2B5EF4-FFF2-40B4-BE49-F238E27FC236}">
                <a16:creationId xmlns:a16="http://schemas.microsoft.com/office/drawing/2014/main" id="{F8BBCABA-E158-40DF-9A26-5C85919979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5" b="18112"/>
          <a:stretch/>
        </p:blipFill>
        <p:spPr>
          <a:xfrm>
            <a:off x="1645059" y="2303385"/>
            <a:ext cx="5527492" cy="3546630"/>
          </a:xfrm>
        </p:spPr>
      </p:pic>
      <p:pic>
        <p:nvPicPr>
          <p:cNvPr id="17" name="Content Placeholder 16" descr="A picture containing photo, table, sitting, glass&#10;&#10;Description automatically generated">
            <a:extLst>
              <a:ext uri="{FF2B5EF4-FFF2-40B4-BE49-F238E27FC236}">
                <a16:creationId xmlns:a16="http://schemas.microsoft.com/office/drawing/2014/main" id="{580A0248-D0FF-4C2C-AD96-83A4713B5E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2" r="12384"/>
          <a:stretch/>
        </p:blipFill>
        <p:spPr>
          <a:xfrm>
            <a:off x="7477351" y="2303385"/>
            <a:ext cx="2628582" cy="3524855"/>
          </a:xfrm>
        </p:spPr>
      </p:pic>
    </p:spTree>
    <p:extLst>
      <p:ext uri="{BB962C8B-B14F-4D97-AF65-F5344CB8AC3E}">
        <p14:creationId xmlns:p14="http://schemas.microsoft.com/office/powerpoint/2010/main" val="1853797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Results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4" name="Content Placeholder 13" descr="A cake sitting on top of a table&#10;&#10;Description automatically generated">
            <a:extLst>
              <a:ext uri="{FF2B5EF4-FFF2-40B4-BE49-F238E27FC236}">
                <a16:creationId xmlns:a16="http://schemas.microsoft.com/office/drawing/2014/main" id="{515E986B-A45C-435E-B822-6FB65EFBA70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4" b="17271"/>
          <a:stretch/>
        </p:blipFill>
        <p:spPr>
          <a:xfrm>
            <a:off x="982059" y="2550491"/>
            <a:ext cx="5037741" cy="3331196"/>
          </a:xfrm>
        </p:spPr>
      </p:pic>
      <p:pic>
        <p:nvPicPr>
          <p:cNvPr id="17" name="Content Placeholder 16" descr="A cake sitting on top of a table&#10;&#10;Description automatically generated">
            <a:extLst>
              <a:ext uri="{FF2B5EF4-FFF2-40B4-BE49-F238E27FC236}">
                <a16:creationId xmlns:a16="http://schemas.microsoft.com/office/drawing/2014/main" id="{F79AE475-A761-4B96-8D87-CEBACA9188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4" b="17271"/>
          <a:stretch/>
        </p:blipFill>
        <p:spPr>
          <a:xfrm>
            <a:off x="6316059" y="2550491"/>
            <a:ext cx="5037741" cy="3331196"/>
          </a:xfrm>
        </p:spPr>
      </p:pic>
    </p:spTree>
    <p:extLst>
      <p:ext uri="{BB962C8B-B14F-4D97-AF65-F5344CB8AC3E}">
        <p14:creationId xmlns:p14="http://schemas.microsoft.com/office/powerpoint/2010/main" val="547923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449446-3110-4034-B3D2-62091A8948E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3" b="25275"/>
          <a:stretch/>
        </p:blipFill>
        <p:spPr>
          <a:xfrm rot="10800000">
            <a:off x="0" y="0"/>
            <a:ext cx="12192000" cy="3602038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DC73EC-1F50-4093-ADCE-67CB47736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8379" y="2957847"/>
            <a:ext cx="9144000" cy="2387600"/>
          </a:xfrm>
        </p:spPr>
        <p:txBody>
          <a:bodyPr>
            <a:normAutofit/>
          </a:bodyPr>
          <a:lstStyle/>
          <a:p>
            <a:r>
              <a:rPr lang="en-MY" b="1" dirty="0"/>
              <a:t>Thank You</a:t>
            </a:r>
            <a:br>
              <a:rPr lang="en-MY" b="1" dirty="0"/>
            </a:br>
            <a:endParaRPr lang="en-MY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1BD2C-6FC3-4DEE-8A33-BD4C6842D1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8379" y="5345447"/>
            <a:ext cx="9144000" cy="1655762"/>
          </a:xfrm>
        </p:spPr>
        <p:txBody>
          <a:bodyPr/>
          <a:lstStyle/>
          <a:p>
            <a:r>
              <a:rPr lang="en-MY" dirty="0"/>
              <a:t>Digital Photography and Social Media Imaging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090C1E-16E8-49CC-969D-A429B7F30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790" y="5813736"/>
            <a:ext cx="935560" cy="935560"/>
          </a:xfrm>
          <a:prstGeom prst="rect">
            <a:avLst/>
          </a:prstGeom>
        </p:spPr>
      </p:pic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C116D44C-7D7D-4607-A7AA-039F9EFE3D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1" y="5813352"/>
            <a:ext cx="1968500" cy="93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2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Introduction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96E499C-F407-4168-A788-F68F1B203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1"/>
            <a:ext cx="10515600" cy="4195762"/>
          </a:xfrm>
        </p:spPr>
        <p:txBody>
          <a:bodyPr/>
          <a:lstStyle/>
          <a:p>
            <a:r>
              <a:rPr lang="en-MY" dirty="0"/>
              <a:t>For this chapter, we will cover the setup of mini studio for visual documentation of objects such as artwork or product. </a:t>
            </a:r>
          </a:p>
          <a:p>
            <a:r>
              <a:rPr lang="en-MY" dirty="0"/>
              <a:t>Not everyone has the luxury of having good and expensive equipment to take picture as desired.</a:t>
            </a:r>
          </a:p>
          <a:p>
            <a:r>
              <a:rPr lang="en-MY" dirty="0"/>
              <a:t>With current and availability equipment owned, a setup of the mini studio can be experiment depending on the object. </a:t>
            </a:r>
          </a:p>
          <a:p>
            <a:r>
              <a:rPr lang="en-MY" dirty="0"/>
              <a:t>The setup suggested later can always be improved to get the best result.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1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Equipment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96E499C-F407-4168-A788-F68F1B203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1201"/>
            <a:ext cx="10515600" cy="4195762"/>
          </a:xfrm>
        </p:spPr>
        <p:txBody>
          <a:bodyPr/>
          <a:lstStyle/>
          <a:p>
            <a:r>
              <a:rPr lang="en-MY" dirty="0"/>
              <a:t>Equipment listed below can be used for the visual documentation setup. The gears are </a:t>
            </a:r>
          </a:p>
          <a:p>
            <a:pPr marL="571500" indent="-571500">
              <a:buFont typeface="+mj-lt"/>
              <a:buAutoNum type="romanLcPeriod"/>
            </a:pPr>
            <a:r>
              <a:rPr lang="en-MY" dirty="0"/>
              <a:t>Phones @ Smartphones</a:t>
            </a:r>
          </a:p>
          <a:p>
            <a:pPr marL="571500" indent="-571500">
              <a:buFont typeface="+mj-lt"/>
              <a:buAutoNum type="romanLcPeriod"/>
            </a:pPr>
            <a:r>
              <a:rPr lang="en-MY" dirty="0"/>
              <a:t>Digital Compact cameras</a:t>
            </a:r>
          </a:p>
          <a:p>
            <a:pPr marL="571500" indent="-571500">
              <a:buFont typeface="+mj-lt"/>
              <a:buAutoNum type="romanLcPeriod"/>
            </a:pPr>
            <a:r>
              <a:rPr lang="en-MY" dirty="0"/>
              <a:t>Mirrorless Cameras</a:t>
            </a:r>
          </a:p>
          <a:p>
            <a:pPr marL="571500" indent="-571500">
              <a:buFont typeface="+mj-lt"/>
              <a:buAutoNum type="romanLcPeriod"/>
            </a:pPr>
            <a:r>
              <a:rPr lang="en-MY" dirty="0"/>
              <a:t>Digital SLR Cameras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49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Phones @ Smartphones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68EDA919-CEE6-4BD4-BE4F-8139CDC273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555" y="1981200"/>
            <a:ext cx="6320889" cy="4195763"/>
          </a:xfrm>
        </p:spPr>
      </p:pic>
    </p:spTree>
    <p:extLst>
      <p:ext uri="{BB962C8B-B14F-4D97-AF65-F5344CB8AC3E}">
        <p14:creationId xmlns:p14="http://schemas.microsoft.com/office/powerpoint/2010/main" val="1639582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Digital Compact Cameras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65142640-EFF8-419C-AEF1-D8AFF99BF5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1539"/>
            <a:ext cx="5181600" cy="3439510"/>
          </a:xfrm>
        </p:spPr>
      </p:pic>
      <p:pic>
        <p:nvPicPr>
          <p:cNvPr id="14" name="Content Placeholder 8">
            <a:extLst>
              <a:ext uri="{FF2B5EF4-FFF2-40B4-BE49-F238E27FC236}">
                <a16:creationId xmlns:a16="http://schemas.microsoft.com/office/drawing/2014/main" id="{5C978799-9268-4A6D-BFEB-2DBF84659E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81539"/>
            <a:ext cx="5181600" cy="3439510"/>
          </a:xfrm>
        </p:spPr>
      </p:pic>
    </p:spTree>
    <p:extLst>
      <p:ext uri="{BB962C8B-B14F-4D97-AF65-F5344CB8AC3E}">
        <p14:creationId xmlns:p14="http://schemas.microsoft.com/office/powerpoint/2010/main" val="3570071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Mirrorless Cameras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2F297E48-E421-4C8D-9978-E38838674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69" y="1981201"/>
            <a:ext cx="6555262" cy="4351338"/>
          </a:xfrm>
        </p:spPr>
      </p:pic>
    </p:spTree>
    <p:extLst>
      <p:ext uri="{BB962C8B-B14F-4D97-AF65-F5344CB8AC3E}">
        <p14:creationId xmlns:p14="http://schemas.microsoft.com/office/powerpoint/2010/main" val="2579140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Digital SLR Cameras (DSLR)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BBFF3406-116D-4B97-9867-EA80933DE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33361" b="15329"/>
          <a:stretch/>
        </p:blipFill>
        <p:spPr>
          <a:xfrm>
            <a:off x="474407" y="1981201"/>
            <a:ext cx="11243185" cy="39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779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Digital SLR Cameras (DSLR)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7229D478-324B-4234-8E27-9F68D17AD1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81539"/>
            <a:ext cx="5181600" cy="3439510"/>
          </a:xfrm>
        </p:spPr>
      </p:pic>
      <p:pic>
        <p:nvPicPr>
          <p:cNvPr id="14" name="Content Placeholder 6">
            <a:extLst>
              <a:ext uri="{FF2B5EF4-FFF2-40B4-BE49-F238E27FC236}">
                <a16:creationId xmlns:a16="http://schemas.microsoft.com/office/drawing/2014/main" id="{9A5E09D3-1B4F-4644-9926-5DBE497D4D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4" b="12848"/>
          <a:stretch/>
        </p:blipFill>
        <p:spPr>
          <a:xfrm>
            <a:off x="6172200" y="2666283"/>
            <a:ext cx="5181600" cy="2670022"/>
          </a:xfrm>
        </p:spPr>
      </p:pic>
    </p:spTree>
    <p:extLst>
      <p:ext uri="{BB962C8B-B14F-4D97-AF65-F5344CB8AC3E}">
        <p14:creationId xmlns:p14="http://schemas.microsoft.com/office/powerpoint/2010/main" val="2448050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A3D1E0-D7CE-46F7-B519-1C9384459F47}"/>
              </a:ext>
            </a:extLst>
          </p:cNvPr>
          <p:cNvPicPr/>
          <p:nvPr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" t="8892" r="1" b="68138"/>
          <a:stretch/>
        </p:blipFill>
        <p:spPr>
          <a:xfrm rot="10800000">
            <a:off x="0" y="0"/>
            <a:ext cx="12192000" cy="19812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6000"/>
              </a:srgbClr>
            </a:outerShdw>
            <a:reflection endPos="0" dist="50800" dir="5400000" sy="-100000" algn="bl" rotWithShape="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00EB7-8754-44F5-9580-BAEF33F5D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b="1" dirty="0"/>
              <a:t>Digital SLR Cameras (DSLR)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37E358-FC44-48A9-98E9-B81DB13D8D1C}"/>
              </a:ext>
            </a:extLst>
          </p:cNvPr>
          <p:cNvGrpSpPr/>
          <p:nvPr/>
        </p:nvGrpSpPr>
        <p:grpSpPr>
          <a:xfrm>
            <a:off x="10282234" y="6172200"/>
            <a:ext cx="1627141" cy="475495"/>
            <a:chOff x="5608634" y="6273800"/>
            <a:chExt cx="1627141" cy="47549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68131B7-B559-4881-964B-9BF7D76AB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8634" y="6273995"/>
              <a:ext cx="475300" cy="475300"/>
            </a:xfrm>
            <a:prstGeom prst="rect">
              <a:avLst/>
            </a:prstGeom>
          </p:spPr>
        </p:pic>
        <p:pic>
          <p:nvPicPr>
            <p:cNvPr id="10" name="Picture 9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92E367BA-AE5C-4CE9-8532-3214FE6BB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5701" y="6273800"/>
              <a:ext cx="1000074" cy="475495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AD96E07-E09A-43D1-B597-AA54134F83A5}"/>
              </a:ext>
            </a:extLst>
          </p:cNvPr>
          <p:cNvSpPr txBox="1">
            <a:spLocks/>
          </p:cNvSpPr>
          <p:nvPr/>
        </p:nvSpPr>
        <p:spPr>
          <a:xfrm>
            <a:off x="990600" y="335541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MY" sz="1600" dirty="0">
              <a:solidFill>
                <a:srgbClr val="000000"/>
              </a:solidFill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BD3E02A-DB4C-4599-966C-7761B49B32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t="37177" r="6609" b="7195"/>
          <a:stretch/>
        </p:blipFill>
        <p:spPr>
          <a:xfrm>
            <a:off x="1746793" y="1981201"/>
            <a:ext cx="9003213" cy="38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366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156</Words>
  <Application>Microsoft Office PowerPoint</Application>
  <PresentationFormat>Widescreen</PresentationFormat>
  <Paragraphs>28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Visual Documentation Setup for Photography </vt:lpstr>
      <vt:lpstr>Introduction</vt:lpstr>
      <vt:lpstr>Equipment</vt:lpstr>
      <vt:lpstr>Phones @ Smartphones </vt:lpstr>
      <vt:lpstr>Digital Compact Cameras</vt:lpstr>
      <vt:lpstr>Mirrorless Cameras</vt:lpstr>
      <vt:lpstr>Digital SLR Cameras (DSLR)</vt:lpstr>
      <vt:lpstr>Digital SLR Cameras (DSLR)</vt:lpstr>
      <vt:lpstr>Digital SLR Cameras (DSLR)</vt:lpstr>
      <vt:lpstr>Setup</vt:lpstr>
      <vt:lpstr>Setup</vt:lpstr>
      <vt:lpstr>Results</vt:lpstr>
      <vt:lpstr>Results</vt:lpstr>
      <vt:lpstr>Results</vt:lpstr>
      <vt:lpstr>Results</vt:lpstr>
      <vt:lpstr>Results</vt:lpstr>
      <vt:lpstr>Thank You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Documentation Setup for Photography </dc:title>
  <dc:creator>Mohamad Zamhari Abol Hassan</dc:creator>
  <cp:lastModifiedBy>Mohamad Zamhari bin Abol Hassan</cp:lastModifiedBy>
  <cp:revision>10</cp:revision>
  <dcterms:created xsi:type="dcterms:W3CDTF">2019-12-08T11:38:11Z</dcterms:created>
  <dcterms:modified xsi:type="dcterms:W3CDTF">2019-12-15T18:09:35Z</dcterms:modified>
</cp:coreProperties>
</file>