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7" r:id="rId4"/>
    <p:sldId id="311" r:id="rId5"/>
    <p:sldId id="318" r:id="rId6"/>
    <p:sldId id="312" r:id="rId7"/>
    <p:sldId id="319" r:id="rId8"/>
    <p:sldId id="313" r:id="rId9"/>
    <p:sldId id="320" r:id="rId10"/>
    <p:sldId id="314" r:id="rId11"/>
    <p:sldId id="321" r:id="rId12"/>
    <p:sldId id="315" r:id="rId13"/>
    <p:sldId id="322" r:id="rId14"/>
    <p:sldId id="323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AAF0-94E4-4F8B-8F0F-0530EF04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CE952-BC4C-4B03-80A4-6A25D13DF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0D53-8197-4665-B237-EBB123B5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F68DF-6323-4D49-8118-EE33C56E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794B-F743-4E2B-87B7-31C9D67A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17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7E1A-8D7A-433B-879C-3450C23C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AF6AB-578B-4240-9F2B-973EE5A06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9061-4B3A-4811-AA0E-3C96E2A2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F79B-F23B-432A-8C34-A9EE0CBA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AF2E-0409-4657-8C2C-F05EF432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903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E1177-5780-44AF-99CB-CD170F405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B265E-5FD5-4EB7-916B-2FB8F2FBA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F24CD-71D4-439C-887D-F39F3F7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AABD4-0050-4488-80F9-6A0C4C2C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0D99-8266-4153-8D9A-D3232865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008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9026-3887-4E69-A784-7EB6675C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0D50-061C-43D3-A425-B1C35279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9433-AB11-43EA-86AB-C06BB506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16D0-AFF4-4EA9-A26B-8F5B4264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FC6D-049F-42B8-8F20-2AE9BEB7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218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8B82-456C-40D3-ABD6-4DA4952C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33565-DA99-49F7-87A8-04E9426C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C6941-36B5-491F-AF9A-C5C72F7D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0EEC-C3BA-46B4-AC0F-07800053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22A9-4607-4756-B980-0F722F55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91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7B73-5E75-443F-AF19-24C914BB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B7F5C-0157-42AD-A3D1-2D287B961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A1B8D-917C-41A8-893E-E132835BB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740D0-51A9-44F9-BA7B-4A4DCB50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067A-C8F6-4AFA-A939-6B1D6668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79706-9844-4E24-A505-C02AE4DB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301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DD9E-7E95-4D7E-A440-5785B23B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4A84-B6D5-4DE2-A064-7AAE04351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1E745-50D1-4715-8790-50E49BF57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BC8C0-6218-45EF-8A58-24968C78C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7B86F-B728-486E-9C52-242C7414C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3CD96-8DF3-4FAF-85BB-769311AB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A452E-7BBA-4F1A-8BAE-3D6E44DF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CB2B1-2C5D-4F89-9DE5-5081E1D1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133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F746-FABA-4965-9E4D-D8D20CE8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A4F61-8E07-4E63-BE35-676B91F5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92CB-0424-479C-B37F-E8BD284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0BE03-A937-4163-87D9-22C1E6FF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514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BFDC8-9674-440A-A29D-65E2A36F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81E7D-AB54-4BDE-A252-6DD322F0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79EAA-8909-472F-BB96-2F530677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599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BC8A-576C-4431-87C4-046518AF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74C7-EC71-4935-98C7-CCA6B988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8DB1F-3E9A-4597-8E3F-43A999BA9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20F10-2B64-421B-8039-FA8A5B85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E6F4B-9F75-472E-9ED4-F528F7BF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C725D-4196-4869-A171-C951E6CD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13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1F90-8DAB-47AA-AEB9-EA9DCE9E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003F8-C0B2-4921-8DAF-A072D9D0E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CA13-C36E-448D-8FD0-37590A373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2071-D233-4B46-9121-747BBA72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1C32B-218F-42CD-97C4-B15F0BFF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D2AC3-2B09-4124-93F6-F40090B8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1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B89A4-F479-4C8F-BD06-1EEAC2EC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0CC62-8BC3-4395-831A-51AF1B99E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DAC80-E8D6-4295-886E-1B370476F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4B6C1-33AF-4EF2-B1D0-F53EDB11D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31F4A-6BB7-4C06-8581-32F8D3775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558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49446-3110-4034-B3D2-62091A8948E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3" b="25275"/>
          <a:stretch/>
        </p:blipFill>
        <p:spPr>
          <a:xfrm rot="10800000">
            <a:off x="0" y="0"/>
            <a:ext cx="12192000" cy="36020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C73EC-1F50-4093-ADCE-67CB4773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79" y="2957847"/>
            <a:ext cx="9144000" cy="2387600"/>
          </a:xfrm>
        </p:spPr>
        <p:txBody>
          <a:bodyPr>
            <a:normAutofit/>
          </a:bodyPr>
          <a:lstStyle/>
          <a:p>
            <a:r>
              <a:rPr lang="en-MY" b="1" dirty="0"/>
              <a:t>Social Media</a:t>
            </a:r>
            <a:br>
              <a:rPr lang="en-MY" b="1" dirty="0"/>
            </a:br>
            <a:endParaRPr lang="en-MY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1BD2C-6FC3-4DEE-8A33-BD4C6842D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379" y="5345447"/>
            <a:ext cx="9144000" cy="1655762"/>
          </a:xfrm>
        </p:spPr>
        <p:txBody>
          <a:bodyPr/>
          <a:lstStyle/>
          <a:p>
            <a:r>
              <a:rPr lang="en-MY" dirty="0"/>
              <a:t>Digital Photography and Social Media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90C1E-16E8-49CC-969D-A429B7F3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90" y="5813736"/>
            <a:ext cx="935560" cy="935560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116D44C-7D7D-4607-A7AA-039F9EFE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813352"/>
            <a:ext cx="1968500" cy="9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000000"/>
                </a:solidFill>
              </a:rPr>
              <a:t>Flickr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9EB426-E697-46F9-A5E1-F157305F2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9" t="10461" r="2498"/>
          <a:stretch/>
        </p:blipFill>
        <p:spPr>
          <a:xfrm>
            <a:off x="2171531" y="1981201"/>
            <a:ext cx="7848938" cy="4190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6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Flickr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D1CAC-2630-45F5-9A50-F864ACB8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>
            <a:normAutofit/>
          </a:bodyPr>
          <a:lstStyle/>
          <a:p>
            <a:r>
              <a:rPr lang="en-MY" dirty="0"/>
              <a:t>Encourage You to Publish More</a:t>
            </a:r>
          </a:p>
          <a:p>
            <a:r>
              <a:rPr lang="en-MY" dirty="0"/>
              <a:t>Help You Get Organized</a:t>
            </a:r>
          </a:p>
          <a:p>
            <a:r>
              <a:rPr lang="en-MY" dirty="0"/>
              <a:t>Focus on A Genre</a:t>
            </a:r>
          </a:p>
          <a:p>
            <a:r>
              <a:rPr lang="en-MY" dirty="0"/>
              <a:t>Build Your Own Gallery</a:t>
            </a:r>
          </a:p>
          <a:p>
            <a:r>
              <a:rPr lang="en-MY" dirty="0"/>
              <a:t>Encourage to Write More</a:t>
            </a:r>
          </a:p>
          <a:p>
            <a:r>
              <a:rPr lang="en-MY" dirty="0"/>
              <a:t>Get To Know Other Photographers</a:t>
            </a:r>
          </a:p>
          <a:p>
            <a:endParaRPr lang="en-MY" b="1" dirty="0"/>
          </a:p>
          <a:p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15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000000"/>
                </a:solidFill>
              </a:rPr>
              <a:t>Pinterest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EB45B4-5402-42EE-AC96-7CDF9BCBC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48" t="10461" r="3007"/>
          <a:stretch/>
        </p:blipFill>
        <p:spPr>
          <a:xfrm>
            <a:off x="2199866" y="1981201"/>
            <a:ext cx="7792268" cy="4190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46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Pinterest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9DB84-D9AF-4263-9589-3B50405D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/>
          <a:lstStyle/>
          <a:p>
            <a:r>
              <a:rPr lang="en-MY" dirty="0"/>
              <a:t>Organize Your Inspirations.</a:t>
            </a:r>
          </a:p>
          <a:p>
            <a:r>
              <a:rPr lang="en-MY" dirty="0"/>
              <a:t>Create Boards to Audience.</a:t>
            </a:r>
          </a:p>
          <a:p>
            <a:r>
              <a:rPr lang="en-MY" dirty="0"/>
              <a:t>Use Key Words &amp; Descriptions for The Pins.</a:t>
            </a:r>
          </a:p>
          <a:p>
            <a:r>
              <a:rPr lang="en-MY" dirty="0"/>
              <a:t>Make Working with Clients Easier using Boards.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0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49446-3110-4034-B3D2-62091A8948E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3" b="25275"/>
          <a:stretch/>
        </p:blipFill>
        <p:spPr>
          <a:xfrm rot="10800000">
            <a:off x="0" y="0"/>
            <a:ext cx="12192000" cy="36020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C73EC-1F50-4093-ADCE-67CB4773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79" y="2957847"/>
            <a:ext cx="9144000" cy="2387600"/>
          </a:xfrm>
        </p:spPr>
        <p:txBody>
          <a:bodyPr>
            <a:normAutofit/>
          </a:bodyPr>
          <a:lstStyle/>
          <a:p>
            <a:r>
              <a:rPr lang="en-MY" b="1" dirty="0"/>
              <a:t>Thank You</a:t>
            </a:r>
            <a:br>
              <a:rPr lang="en-MY" b="1" dirty="0"/>
            </a:br>
            <a:endParaRPr lang="en-MY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1BD2C-6FC3-4DEE-8A33-BD4C6842D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379" y="5345447"/>
            <a:ext cx="9144000" cy="1655762"/>
          </a:xfrm>
        </p:spPr>
        <p:txBody>
          <a:bodyPr/>
          <a:lstStyle/>
          <a:p>
            <a:r>
              <a:rPr lang="en-MY" dirty="0"/>
              <a:t>Digital Photography and Social Media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90C1E-16E8-49CC-969D-A429B7F3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90" y="5813736"/>
            <a:ext cx="935560" cy="935560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116D44C-7D7D-4607-A7AA-039F9EFE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813352"/>
            <a:ext cx="1968500" cy="9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F99A-F669-4734-9968-BF686BF9D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/>
          <a:lstStyle/>
          <a:p>
            <a:r>
              <a:rPr lang="en-MY" dirty="0"/>
              <a:t>In this final chapter, social media, we will cover the platforms that can be useful for the taken images.</a:t>
            </a:r>
          </a:p>
          <a:p>
            <a:r>
              <a:rPr lang="en-MY" dirty="0"/>
              <a:t>It is important to publish or post the images for recognition.</a:t>
            </a:r>
          </a:p>
          <a:p>
            <a:r>
              <a:rPr lang="en-MY" dirty="0"/>
              <a:t>Some of the reasons of posting these images in these platforms can be for personal, visual digital portfolio and career development.</a:t>
            </a:r>
          </a:p>
          <a:p>
            <a:r>
              <a:rPr lang="en-MY" dirty="0"/>
              <a:t>The platforms that can be used are Facebook, Instagram, Tumblr,  Flickr, Pinterest, Twitter, Vero Social, </a:t>
            </a:r>
            <a:r>
              <a:rPr lang="en-MY" dirty="0" err="1"/>
              <a:t>YoupicDigital</a:t>
            </a:r>
            <a:r>
              <a:rPr lang="en-MY" dirty="0"/>
              <a:t>, Exposure.co, Steller Stories and </a:t>
            </a:r>
            <a:r>
              <a:rPr lang="en-MY" dirty="0" err="1"/>
              <a:t>Behance</a:t>
            </a:r>
            <a:r>
              <a:rPr lang="en-MY" dirty="0"/>
              <a:t>.</a:t>
            </a:r>
          </a:p>
          <a:p>
            <a:endParaRPr lang="en-MY" dirty="0"/>
          </a:p>
          <a:p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60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F99A-F669-4734-9968-BF686BF9D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>
            <a:normAutofit/>
          </a:bodyPr>
          <a:lstStyle/>
          <a:p>
            <a:r>
              <a:rPr lang="en-MY" dirty="0"/>
              <a:t>For this chapter, we will cover selected platforms such as Facebook, Instagram, Tumblr,  Flickr, Pinterest and Twitter.</a:t>
            </a:r>
          </a:p>
          <a:p>
            <a:r>
              <a:rPr lang="en-MY" dirty="0"/>
              <a:t>Before posting to any social-media platform, some fine tuning, editing of the taken image can be done through various photo-editing apps or software.</a:t>
            </a:r>
          </a:p>
          <a:p>
            <a:r>
              <a:rPr lang="en-MY" dirty="0"/>
              <a:t>Example of apps and software for photo-editing are Adobe Lightroom, Photoshop Express, </a:t>
            </a:r>
            <a:r>
              <a:rPr lang="en-MY" dirty="0" err="1"/>
              <a:t>PixlR</a:t>
            </a:r>
            <a:r>
              <a:rPr lang="en-MY" dirty="0"/>
              <a:t>, Snapseed, VSCO, Afterlight 2, </a:t>
            </a:r>
            <a:r>
              <a:rPr lang="en-MY" dirty="0" err="1"/>
              <a:t>PicsArt</a:t>
            </a:r>
            <a:r>
              <a:rPr lang="en-MY" dirty="0"/>
              <a:t>, </a:t>
            </a:r>
            <a:r>
              <a:rPr lang="en-MY" dirty="0" err="1"/>
              <a:t>Hypocam</a:t>
            </a:r>
            <a:r>
              <a:rPr lang="en-MY" dirty="0"/>
              <a:t> and many others which is free or in-app purchases. </a:t>
            </a:r>
          </a:p>
          <a:p>
            <a:pPr marL="0" indent="0">
              <a:buNone/>
            </a:pPr>
            <a:r>
              <a:rPr lang="en-MY" dirty="0"/>
              <a:t>   (Google Play Store or Apple Store)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15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000000"/>
                </a:solidFill>
              </a:rPr>
              <a:t>Facebook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0E4E93D-6115-4381-86ED-919148BD4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11" t="10088" r="2390" b="1187"/>
          <a:stretch/>
        </p:blipFill>
        <p:spPr>
          <a:xfrm>
            <a:off x="2132474" y="1981201"/>
            <a:ext cx="7927052" cy="4190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2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000000"/>
                </a:solidFill>
              </a:rPr>
              <a:t>Facebook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3A81C-F85B-48D8-9DB3-A46CD41C3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>
            <a:normAutofit/>
          </a:bodyPr>
          <a:lstStyle/>
          <a:p>
            <a:r>
              <a:rPr lang="en-MY" dirty="0"/>
              <a:t>Customize Your Page.</a:t>
            </a:r>
          </a:p>
          <a:p>
            <a:r>
              <a:rPr lang="en-MY" dirty="0"/>
              <a:t>Customize Your Profile and Cover Photos for Branding.</a:t>
            </a:r>
          </a:p>
          <a:p>
            <a:r>
              <a:rPr lang="en-MY" dirty="0"/>
              <a:t>Create a Page Description.</a:t>
            </a:r>
          </a:p>
          <a:p>
            <a:r>
              <a:rPr lang="en-MY" dirty="0"/>
              <a:t>Add a Facebook Call to Action.</a:t>
            </a:r>
          </a:p>
          <a:p>
            <a:r>
              <a:rPr lang="en-MY" dirty="0"/>
              <a:t>Build Your Facebook Fan Base.</a:t>
            </a:r>
          </a:p>
          <a:p>
            <a:r>
              <a:rPr lang="en-MY" dirty="0"/>
              <a:t>Post on Facebook.</a:t>
            </a:r>
          </a:p>
          <a:p>
            <a:r>
              <a:rPr lang="en-MY" dirty="0"/>
              <a:t>Create Facebook Live.</a:t>
            </a:r>
          </a:p>
          <a:p>
            <a:r>
              <a:rPr lang="en-MY" dirty="0"/>
              <a:t>Utilise Facebook Links.</a:t>
            </a:r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9019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000000"/>
                </a:solidFill>
              </a:rPr>
              <a:t>Instagram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A5247F-393C-4E0D-ADC9-E9A7A1C28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09" t="9968" r="2837"/>
          <a:stretch/>
        </p:blipFill>
        <p:spPr>
          <a:xfrm>
            <a:off x="2200057" y="1981201"/>
            <a:ext cx="7791885" cy="4190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01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Instagram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86B44-564E-40A4-A4A4-F097B975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/>
          <a:lstStyle/>
          <a:p>
            <a:r>
              <a:rPr lang="en-MY" dirty="0"/>
              <a:t>Post Your Pictures. (Single Picture or Multiple)</a:t>
            </a:r>
          </a:p>
          <a:p>
            <a:r>
              <a:rPr lang="en-MY" dirty="0"/>
              <a:t>Get Ideas and Inspirations for Various Interesting Contents and Techniques.</a:t>
            </a:r>
          </a:p>
          <a:p>
            <a:r>
              <a:rPr lang="en-MY" dirty="0"/>
              <a:t>Connect to Other Instagrammers and Photographers.</a:t>
            </a:r>
          </a:p>
          <a:p>
            <a:r>
              <a:rPr lang="en-MY" dirty="0"/>
              <a:t>Tag various people, place, events and others.</a:t>
            </a:r>
          </a:p>
          <a:p>
            <a:endParaRPr lang="en-MY" dirty="0"/>
          </a:p>
          <a:p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23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rgbClr val="000000"/>
                </a:solidFill>
              </a:rPr>
              <a:t>Tumblr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7B875E-1A69-49C9-993F-9A5CDE0D6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8" t="10462"/>
          <a:stretch/>
        </p:blipFill>
        <p:spPr>
          <a:xfrm>
            <a:off x="2073735" y="1981201"/>
            <a:ext cx="8056732" cy="4190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37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Tumblr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73432-6625-4BE9-83F7-BEA99E135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>
            <a:normAutofit/>
          </a:bodyPr>
          <a:lstStyle/>
          <a:p>
            <a:r>
              <a:rPr lang="en-MY" dirty="0"/>
              <a:t>Show Only Original Posts.</a:t>
            </a:r>
          </a:p>
          <a:p>
            <a:r>
              <a:rPr lang="en-MY" dirty="0"/>
              <a:t>Show Links.</a:t>
            </a:r>
          </a:p>
          <a:p>
            <a:r>
              <a:rPr lang="en-MY" dirty="0"/>
              <a:t>Show The Number of Post Notes.</a:t>
            </a:r>
          </a:p>
          <a:p>
            <a:r>
              <a:rPr lang="en-MY" dirty="0"/>
              <a:t>Appear in The Top Search Results. (with lot of post notes and </a:t>
            </a:r>
            <a:r>
              <a:rPr lang="en-MY" dirty="0" err="1"/>
              <a:t>reblogs</a:t>
            </a:r>
            <a:r>
              <a:rPr lang="en-MY" dirty="0"/>
              <a:t>)</a:t>
            </a:r>
          </a:p>
          <a:p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55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380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Social Media </vt:lpstr>
      <vt:lpstr>Social Media</vt:lpstr>
      <vt:lpstr>Social Media</vt:lpstr>
      <vt:lpstr>Facebook</vt:lpstr>
      <vt:lpstr>Facebook</vt:lpstr>
      <vt:lpstr>Instagram</vt:lpstr>
      <vt:lpstr>Instagram</vt:lpstr>
      <vt:lpstr>Tumblr</vt:lpstr>
      <vt:lpstr>Tumblr</vt:lpstr>
      <vt:lpstr>Flickr</vt:lpstr>
      <vt:lpstr>Flickr</vt:lpstr>
      <vt:lpstr>Pinterest</vt:lpstr>
      <vt:lpstr>Pinterest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Documentation Setup for Photography </dc:title>
  <dc:creator>Mohamad Zamhari Abol Hassan</dc:creator>
  <cp:lastModifiedBy>Mohamad Zamhari bin Abol Hassan</cp:lastModifiedBy>
  <cp:revision>19</cp:revision>
  <dcterms:created xsi:type="dcterms:W3CDTF">2019-12-08T11:38:11Z</dcterms:created>
  <dcterms:modified xsi:type="dcterms:W3CDTF">2019-12-15T18:10:07Z</dcterms:modified>
</cp:coreProperties>
</file>